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14" r:id="rId2"/>
    <p:sldId id="315" r:id="rId3"/>
  </p:sldIdLst>
  <p:sldSz cx="16256000" cy="9144000"/>
  <p:notesSz cx="6735763" cy="98663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293"/>
    <a:srgbClr val="4687E6"/>
    <a:srgbClr val="D6D6D6"/>
    <a:srgbClr val="F2F2F2"/>
    <a:srgbClr val="5AC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2"/>
    <p:restoredTop sz="95439"/>
  </p:normalViewPr>
  <p:slideViewPr>
    <p:cSldViewPr snapToGrid="0" snapToObjects="1">
      <p:cViewPr varScale="1">
        <p:scale>
          <a:sx n="47" d="100"/>
          <a:sy n="47" d="100"/>
        </p:scale>
        <p:origin x="252" y="54"/>
      </p:cViewPr>
      <p:guideLst/>
    </p:cSldViewPr>
  </p:slideViewPr>
  <p:outlineViewPr>
    <p:cViewPr>
      <p:scale>
        <a:sx n="33" d="100"/>
        <a:sy n="33" d="100"/>
      </p:scale>
      <p:origin x="0" y="-430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1" d="100"/>
          <a:sy n="161" d="100"/>
        </p:scale>
        <p:origin x="504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239F5-19E1-724A-8F0B-922E848C9F3F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F47F3-A4D4-424B-B094-079746893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6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898102" y="4686499"/>
            <a:ext cx="4939560" cy="443984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699768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+ </a:t>
            </a:r>
            <a:r>
              <a:rPr lang="nl-BE" dirty="0" err="1" smtClean="0"/>
              <a:t>Israel</a:t>
            </a:r>
            <a:r>
              <a:rPr lang="nl-BE" dirty="0" smtClean="0"/>
              <a:t> in Advance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16516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1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8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8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8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8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8.emf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image" Target="../media/image8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emf"/><Relationship Id="rId7" Type="http://schemas.openxmlformats.org/officeDocument/2006/relationships/image" Target="../media/image8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" y="-1"/>
            <a:ext cx="16233455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360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" y="0"/>
            <a:ext cx="16233457" cy="9144000"/>
          </a:xfrm>
          <a:prstGeom prst="rect">
            <a:avLst/>
          </a:prstGeom>
        </p:spPr>
      </p:pic>
      <p:sp>
        <p:nvSpPr>
          <p:cNvPr id="30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23900" y="792163"/>
            <a:ext cx="12872179" cy="6096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4800" b="1" i="0" spc="-151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Light Blue Title.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723900" y="1412763"/>
            <a:ext cx="12872179" cy="883201"/>
          </a:xfrm>
          <a:prstGeom prst="rect">
            <a:avLst/>
          </a:prstGeom>
        </p:spPr>
        <p:txBody>
          <a:bodyPr lIns="0" tIns="180000" rIns="0" bIns="180000" numCol="1" spcCol="45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723900" y="2306964"/>
            <a:ext cx="12872179" cy="6096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48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Dark Blue Title.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6" hasCustomPrompt="1"/>
          </p:nvPr>
        </p:nvSpPr>
        <p:spPr>
          <a:xfrm>
            <a:off x="723900" y="3799765"/>
            <a:ext cx="12872179" cy="6096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4800" b="1" i="0" spc="-151" baseline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Red Title.</a:t>
            </a:r>
          </a:p>
        </p:txBody>
      </p:sp>
      <p:sp>
        <p:nvSpPr>
          <p:cNvPr id="40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23900" y="2916564"/>
            <a:ext cx="12872179" cy="883201"/>
          </a:xfrm>
          <a:prstGeom prst="rect">
            <a:avLst/>
          </a:prstGeom>
        </p:spPr>
        <p:txBody>
          <a:bodyPr lIns="0" tIns="180000" rIns="0" bIns="180000" numCol="1" spcCol="45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723900" y="4414127"/>
            <a:ext cx="12872179" cy="883201"/>
          </a:xfrm>
          <a:prstGeom prst="rect">
            <a:avLst/>
          </a:prstGeom>
        </p:spPr>
        <p:txBody>
          <a:bodyPr lIns="0" tIns="180000" rIns="0" bIns="180000" numCol="1" spcCol="45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15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203664"/>
            <a:ext cx="2076544" cy="7412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7126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1484025"/>
            <a:ext cx="13517717" cy="6112925"/>
          </a:xfrm>
          <a:prstGeom prst="rect">
            <a:avLst/>
          </a:prstGeom>
        </p:spPr>
        <p:txBody>
          <a:bodyPr lIns="0" tIns="180000" rIns="0" bIns="0">
            <a:normAutofit/>
          </a:bodyPr>
          <a:lstStyle>
            <a:lvl1pPr marL="395101" indent="-39510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85000"/>
              <a:buFont typeface="Arial" charset="0"/>
              <a:buChar char="•"/>
              <a:defRPr sz="4400" b="1" i="0" spc="-151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4687E6"/>
              </a:buClr>
              <a:buSzPct val="85000"/>
              <a:defRPr sz="3200" b="0" i="0" spc="-151">
                <a:solidFill>
                  <a:srgbClr val="4687E6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SzPct val="85000"/>
              <a:defRPr sz="3000" b="0" i="0" spc="-51" baseline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 dirty="0" smtClean="0"/>
              <a:t>Bullet</a:t>
            </a:r>
          </a:p>
          <a:p>
            <a:pPr lvl="1"/>
            <a:r>
              <a:rPr lang="en-US" dirty="0" smtClean="0"/>
              <a:t>Bullet Second Level</a:t>
            </a:r>
          </a:p>
          <a:p>
            <a:pPr lvl="2"/>
            <a:r>
              <a:rPr lang="en-US" dirty="0" smtClean="0"/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54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Bullet points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/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56698"/>
          </a:xfrm>
          <a:prstGeom prst="rect">
            <a:avLst/>
          </a:prstGeom>
        </p:spPr>
      </p:pic>
      <p:sp>
        <p:nvSpPr>
          <p:cNvPr id="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145466" y="792163"/>
            <a:ext cx="9972912" cy="7502312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1500" b="1" i="0" spc="-300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2. LOREM IPSUM CHAPTER </a:t>
            </a:r>
          </a:p>
        </p:txBody>
      </p:sp>
    </p:spTree>
    <p:extLst>
      <p:ext uri="{BB962C8B-B14F-4D97-AF65-F5344CB8AC3E}">
        <p14:creationId xmlns:p14="http://schemas.microsoft.com/office/powerpoint/2010/main" val="5392645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Foc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33457" cy="9144000"/>
          </a:xfrm>
          <a:prstGeom prst="rect">
            <a:avLst/>
          </a:prstGeom>
        </p:spPr>
      </p:pic>
      <p:sp>
        <p:nvSpPr>
          <p:cNvPr id="30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23900" y="791105"/>
            <a:ext cx="12872179" cy="961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48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Text Block with Columns and Focus Point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723900" y="1752437"/>
            <a:ext cx="13381038" cy="5650996"/>
          </a:xfrm>
          <a:prstGeom prst="rect">
            <a:avLst/>
          </a:prstGeom>
        </p:spPr>
        <p:txBody>
          <a:bodyPr lIns="0" tIns="180000" rIns="0" bIns="180000" numCol="2" spcCol="720000" anchor="t" anchorCtr="0">
            <a:normAutofit/>
          </a:bodyPr>
          <a:lstStyle>
            <a:lvl1pPr marL="0" indent="0" algn="l">
              <a:buNone/>
              <a:defRPr sz="2600" b="0" i="0" spc="-150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 dolor.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. 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Donec</a:t>
            </a:r>
            <a:r>
              <a:rPr lang="en-US" dirty="0" smtClean="0"/>
              <a:t> quam </a:t>
            </a:r>
            <a:r>
              <a:rPr lang="en-US" dirty="0" err="1" smtClean="0"/>
              <a:t>felis</a:t>
            </a:r>
            <a:r>
              <a:rPr lang="en-US" dirty="0" smtClean="0"/>
              <a:t>, </a:t>
            </a:r>
            <a:r>
              <a:rPr lang="en-US" dirty="0" err="1" smtClean="0"/>
              <a:t>ultricies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,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, </a:t>
            </a:r>
            <a:r>
              <a:rPr lang="en-US" dirty="0" err="1" smtClean="0"/>
              <a:t>pretium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, sem.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pede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,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,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,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arcu</a:t>
            </a:r>
            <a:r>
              <a:rPr lang="en-US" dirty="0" smtClean="0"/>
              <a:t>. In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,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, </a:t>
            </a:r>
            <a:r>
              <a:rPr lang="en-US" dirty="0" err="1" smtClean="0"/>
              <a:t>imperdiet</a:t>
            </a:r>
            <a:r>
              <a:rPr lang="en-US" dirty="0" smtClean="0"/>
              <a:t> a, </a:t>
            </a:r>
            <a:r>
              <a:rPr lang="en-US" dirty="0" err="1" smtClean="0"/>
              <a:t>venenatis</a:t>
            </a:r>
            <a:r>
              <a:rPr lang="en-US" dirty="0" smtClean="0"/>
              <a:t> vitae, </a:t>
            </a:r>
            <a:r>
              <a:rPr lang="en-US" dirty="0" err="1" smtClean="0"/>
              <a:t>justo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dictum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pede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pretium</a:t>
            </a:r>
            <a:r>
              <a:rPr lang="en-US" dirty="0" smtClean="0"/>
              <a:t>. Integer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elementum</a:t>
            </a:r>
            <a:r>
              <a:rPr lang="en-US" dirty="0" smtClean="0"/>
              <a:t> semper nisi.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 ligula,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, </a:t>
            </a:r>
            <a:r>
              <a:rPr lang="en-US" dirty="0" err="1" smtClean="0"/>
              <a:t>consequat</a:t>
            </a:r>
            <a:r>
              <a:rPr lang="en-US" dirty="0" smtClean="0"/>
              <a:t> vitae, </a:t>
            </a:r>
            <a:r>
              <a:rPr lang="en-US" dirty="0" err="1" smtClean="0"/>
              <a:t>eleifend</a:t>
            </a:r>
            <a:r>
              <a:rPr lang="en-US" dirty="0" smtClean="0"/>
              <a:t> ac, </a:t>
            </a:r>
            <a:r>
              <a:rPr lang="en-US" dirty="0" err="1" smtClean="0"/>
              <a:t>enim</a:t>
            </a:r>
            <a:r>
              <a:rPr lang="en-US" dirty="0" smtClean="0"/>
              <a:t>.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ante, </a:t>
            </a:r>
            <a:r>
              <a:rPr lang="en-US" dirty="0" err="1" smtClean="0"/>
              <a:t>dapibus</a:t>
            </a:r>
            <a:r>
              <a:rPr lang="en-US" dirty="0" smtClean="0"/>
              <a:t> in,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, </a:t>
            </a:r>
            <a:r>
              <a:rPr lang="en-US" dirty="0" err="1" smtClean="0"/>
              <a:t>feugiat</a:t>
            </a:r>
            <a:r>
              <a:rPr lang="en-US" dirty="0" smtClean="0"/>
              <a:t> a, </a:t>
            </a:r>
            <a:r>
              <a:rPr lang="en-US" dirty="0" err="1" smtClean="0"/>
              <a:t>tellus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ultricies</a:t>
            </a:r>
            <a:r>
              <a:rPr lang="en-US" dirty="0" smtClean="0"/>
              <a:t> nisi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. 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7373823" y="4233946"/>
            <a:ext cx="10269600" cy="239842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8097097" y="4523343"/>
            <a:ext cx="7327781" cy="18541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1" spc="-3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!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</a:t>
            </a:r>
            <a:r>
              <a:rPr lang="mr-IN" dirty="0" smtClean="0"/>
              <a:t>…</a:t>
            </a:r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3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1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932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  <p15:guide id="3" orient="horz" pos="499" userDrawn="1">
          <p15:clr>
            <a:srgbClr val="FBAE40"/>
          </p15:clr>
        </p15:guide>
        <p15:guide id="4" orient="horz" pos="1111" userDrawn="1">
          <p15:clr>
            <a:srgbClr val="FBAE40"/>
          </p15:clr>
        </p15:guide>
        <p15:guide id="5" orient="horz" pos="4672" userDrawn="1">
          <p15:clr>
            <a:srgbClr val="FBAE40"/>
          </p15:clr>
        </p15:guide>
        <p15:guide id="6" pos="888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6256000" cy="9144001"/>
          </a:xfrm>
          <a:prstGeom prst="rect">
            <a:avLst/>
          </a:prstGeom>
          <a:gradFill>
            <a:gsLst>
              <a:gs pos="16000">
                <a:schemeClr val="bg2"/>
              </a:gs>
              <a:gs pos="60000">
                <a:schemeClr val="bg1">
                  <a:alpha val="0"/>
                  <a:lumMod val="0"/>
                  <a:lumOff val="100000"/>
                </a:schemeClr>
              </a:gs>
            </a:gsLst>
            <a:lin ang="3600000" scaled="0"/>
          </a:gradFill>
          <a:ln w="3175" cap="flat">
            <a:noFill/>
            <a:miter lim="400000"/>
          </a:ln>
          <a:effectLst>
            <a:outerShdw dist="12700" sx="1000" sy="1000" rotWithShape="0">
              <a:schemeClr val="bg1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84089" y="0"/>
            <a:ext cx="14271911" cy="8039100"/>
          </a:xfrm>
          <a:prstGeom prst="rect">
            <a:avLst/>
          </a:prstGeom>
          <a:effectLst/>
        </p:spPr>
      </p:pic>
      <p:sp>
        <p:nvSpPr>
          <p:cNvPr id="14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0" y="4584702"/>
            <a:ext cx="12888913" cy="2832098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4400" b="0" i="0" spc="-151" baseline="0">
                <a:solidFill>
                  <a:schemeClr val="accent6"/>
                </a:solidFill>
                <a:latin typeface="Calibri Light" charset="0"/>
                <a:ea typeface="Calibri Light" charset="0"/>
                <a:cs typeface="+mn-cs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tempus,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, </a:t>
            </a:r>
            <a:r>
              <a:rPr lang="en-US" dirty="0" err="1" smtClean="0"/>
              <a:t>sem</a:t>
            </a:r>
            <a:r>
              <a:rPr lang="en-US" dirty="0" smtClean="0"/>
              <a:t> quam semper libero,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</a:t>
            </a:r>
          </a:p>
        </p:txBody>
      </p:sp>
      <p:sp>
        <p:nvSpPr>
          <p:cNvPr id="15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711198" y="2045544"/>
            <a:ext cx="12888915" cy="2539157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buNone/>
              <a:defRPr sz="22800" b="1" i="0" spc="-30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l-GR" dirty="0" smtClean="0"/>
              <a:t>52</a:t>
            </a:r>
            <a:r>
              <a:rPr lang="en-US" dirty="0" smtClean="0"/>
              <a:t>.7Mbps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242" y="1653863"/>
            <a:ext cx="1193305" cy="11933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20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3618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1484025"/>
            <a:ext cx="13517717" cy="6112925"/>
          </a:xfrm>
          <a:prstGeom prst="rect">
            <a:avLst/>
          </a:prstGeom>
        </p:spPr>
        <p:txBody>
          <a:bodyPr lIns="0" tIns="180000" rIns="0" bIns="0">
            <a:normAutofit/>
          </a:bodyPr>
          <a:lstStyle>
            <a:lvl1pPr marL="395101" indent="-39510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85000"/>
              <a:buFont typeface="Arial" charset="0"/>
              <a:buChar char="•"/>
              <a:defRPr sz="4400" b="1" i="0" spc="-151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4687E6"/>
              </a:buClr>
              <a:buSzPct val="85000"/>
              <a:defRPr sz="3200" b="0" i="0" spc="-151">
                <a:solidFill>
                  <a:srgbClr val="4687E6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SzPct val="85000"/>
              <a:defRPr sz="3000" b="0" i="0" spc="-51" baseline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 dirty="0" smtClean="0"/>
              <a:t>Bullet</a:t>
            </a:r>
          </a:p>
          <a:p>
            <a:pPr lvl="1"/>
            <a:r>
              <a:rPr lang="en-US" dirty="0" smtClean="0"/>
              <a:t>Bullet Second Level</a:t>
            </a:r>
          </a:p>
          <a:p>
            <a:pPr lvl="2"/>
            <a:r>
              <a:rPr lang="en-US" dirty="0" smtClean="0"/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54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Bullet points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1941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_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33457" cy="9144000"/>
          </a:xfrm>
          <a:prstGeom prst="rect">
            <a:avLst/>
          </a:prstGeom>
        </p:spPr>
      </p:pic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1484025"/>
            <a:ext cx="13517717" cy="6112925"/>
          </a:xfrm>
          <a:prstGeom prst="rect">
            <a:avLst/>
          </a:prstGeom>
        </p:spPr>
        <p:txBody>
          <a:bodyPr lIns="0" tIns="180000" rIns="0" bIns="0">
            <a:normAutofit/>
          </a:bodyPr>
          <a:lstStyle>
            <a:lvl1pPr marL="395101" indent="-39510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85000"/>
              <a:buFont typeface="Arial" charset="0"/>
              <a:buChar char="•"/>
              <a:defRPr sz="4400" b="1" i="0" spc="-151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4687E6"/>
              </a:buClr>
              <a:buSzPct val="85000"/>
              <a:defRPr sz="3200" b="0" i="0" spc="-151">
                <a:solidFill>
                  <a:srgbClr val="4687E6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SzPct val="85000"/>
              <a:defRPr sz="3000" b="0" i="0" spc="-51" baseline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 dirty="0" smtClean="0"/>
              <a:t>Bullet</a:t>
            </a:r>
          </a:p>
          <a:p>
            <a:pPr lvl="1"/>
            <a:r>
              <a:rPr lang="en-US" dirty="0" smtClean="0"/>
              <a:t>Bullet Second Level</a:t>
            </a:r>
          </a:p>
          <a:p>
            <a:pPr lvl="2"/>
            <a:r>
              <a:rPr lang="en-US" dirty="0" smtClean="0"/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54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Bullet points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/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diagrams_with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54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My Diagram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/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_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</p:spTree>
    <p:extLst/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6" b="-15616"/>
          <a:stretch/>
        </p:blipFill>
        <p:spPr>
          <a:xfrm>
            <a:off x="0" y="0"/>
            <a:ext cx="16256000" cy="10837333"/>
          </a:xfrm>
          <a:prstGeom prst="rect">
            <a:avLst/>
          </a:prstGeom>
        </p:spPr>
      </p:pic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792163"/>
            <a:ext cx="12888913" cy="471883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400" b="1" i="0" spc="-4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DolorSit</a:t>
            </a:r>
            <a:r>
              <a:rPr lang="en-US" dirty="0" smtClean="0"/>
              <a:t>.</a:t>
            </a:r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1" y="5511000"/>
            <a:ext cx="7173626" cy="1905800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400" b="1" i="0" spc="-1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.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18853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" y="-1"/>
            <a:ext cx="16233455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653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6" b="-15616"/>
          <a:stretch/>
        </p:blipFill>
        <p:spPr>
          <a:xfrm>
            <a:off x="0" y="0"/>
            <a:ext cx="16256000" cy="10837333"/>
          </a:xfrm>
          <a:prstGeom prst="rect">
            <a:avLst/>
          </a:prstGeom>
        </p:spPr>
      </p:pic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792163"/>
            <a:ext cx="12888913" cy="471883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400" b="1" i="0" spc="-4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DolorSit</a:t>
            </a:r>
            <a:r>
              <a:rPr lang="en-US" dirty="0" smtClean="0"/>
              <a:t>.</a:t>
            </a:r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1" y="5511000"/>
            <a:ext cx="6603999" cy="1905800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400" b="1" i="0" spc="-1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.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7516100" y="6216919"/>
            <a:ext cx="10269600" cy="239842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8239374" y="6506316"/>
            <a:ext cx="7327781" cy="18541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1" spc="-3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If you are going to remember only one thing from this slide, remember this!</a:t>
            </a:r>
          </a:p>
        </p:txBody>
      </p:sp>
    </p:spTree>
    <p:extLst>
      <p:ext uri="{BB962C8B-B14F-4D97-AF65-F5344CB8AC3E}">
        <p14:creationId xmlns:p14="http://schemas.microsoft.com/office/powerpoint/2010/main" val="12106236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poi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6"/>
            <a:ext cx="16233457" cy="9144000"/>
          </a:xfrm>
          <a:prstGeom prst="rect">
            <a:avLst/>
          </a:prstGeom>
        </p:spPr>
      </p:pic>
      <p:sp>
        <p:nvSpPr>
          <p:cNvPr id="31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9683645" y="1752438"/>
            <a:ext cx="5726243" cy="2420976"/>
          </a:xfrm>
          <a:prstGeom prst="rect">
            <a:avLst/>
          </a:prstGeom>
        </p:spPr>
        <p:txBody>
          <a:bodyPr lIns="0" tIns="180000" rIns="0" bIns="180000" numCol="1" spcCol="720000" anchor="ctr" anchorCtr="0">
            <a:normAutofit/>
          </a:bodyPr>
          <a:lstStyle>
            <a:lvl1pPr marL="0" indent="0" algn="l">
              <a:buNone/>
              <a:defRPr sz="3200" b="0" i="0" spc="-150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 dolor.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.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-1229193" y="1763713"/>
            <a:ext cx="10478124" cy="239842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711199" y="2018546"/>
            <a:ext cx="7417597" cy="188876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r">
              <a:lnSpc>
                <a:spcPct val="100000"/>
              </a:lnSpc>
              <a:buNone/>
              <a:defRPr sz="5400" b="1" i="1" spc="-3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Sit!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7120328" y="4593134"/>
            <a:ext cx="10343214" cy="23984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8128000" y="4847967"/>
            <a:ext cx="7281889" cy="188876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5400" b="1" i="1" spc="-3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ultricies</a:t>
            </a:r>
            <a:r>
              <a:rPr lang="en-US" dirty="0" smtClean="0"/>
              <a:t> nisi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.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723899" y="4570584"/>
            <a:ext cx="5931733" cy="2420976"/>
          </a:xfrm>
          <a:prstGeom prst="rect">
            <a:avLst/>
          </a:prstGeom>
        </p:spPr>
        <p:txBody>
          <a:bodyPr lIns="0" tIns="180000" rIns="0" bIns="180000" numCol="1" spcCol="720000" anchor="ctr" anchorCtr="0">
            <a:normAutofit/>
          </a:bodyPr>
          <a:lstStyle>
            <a:lvl1pPr marL="0" indent="0" algn="r">
              <a:buNone/>
              <a:defRPr sz="3200" b="0" i="0" spc="-150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7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2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0348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499">
          <p15:clr>
            <a:srgbClr val="FBAE40"/>
          </p15:clr>
        </p15:guide>
        <p15:guide id="4" orient="horz" pos="1111">
          <p15:clr>
            <a:srgbClr val="FBAE40"/>
          </p15:clr>
        </p15:guide>
        <p15:guide id="5" orient="horz" pos="4672">
          <p15:clr>
            <a:srgbClr val="FBAE40"/>
          </p15:clr>
        </p15:guide>
        <p15:guide id="6" pos="888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2"/>
              </a:gs>
              <a:gs pos="100000">
                <a:schemeClr val="accent3"/>
              </a:gs>
            </a:gsLst>
            <a:lin ang="12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38919" y="6237108"/>
            <a:ext cx="2333665" cy="3500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02" y="210266"/>
            <a:ext cx="2127557" cy="1822674"/>
          </a:xfrm>
          <a:prstGeom prst="rect">
            <a:avLst/>
          </a:prstGeom>
          <a:effectLst/>
        </p:spPr>
      </p:pic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444596" y="1587501"/>
            <a:ext cx="13365686" cy="543622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8800" b="1" i="0" spc="-451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,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24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102725" y="7017692"/>
            <a:ext cx="8279150" cy="939800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4600" b="0" i="0" spc="-300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- Cicero, 45BC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519049" y="6438271"/>
            <a:ext cx="1486104" cy="127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590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5"/>
              </a:gs>
              <a:gs pos="100000">
                <a:schemeClr val="accent3"/>
              </a:gs>
            </a:gsLst>
            <a:lin ang="3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557" y="360168"/>
            <a:ext cx="1012668" cy="867551"/>
          </a:xfrm>
          <a:prstGeom prst="rect">
            <a:avLst/>
          </a:prstGeom>
          <a:noFill/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50653" y="5696990"/>
            <a:ext cx="2007487" cy="1719809"/>
          </a:xfrm>
          <a:prstGeom prst="rect">
            <a:avLst/>
          </a:prstGeom>
          <a:effectLst/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956202"/>
            <a:ext cx="10487597" cy="543622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8000" b="1" i="0" spc="-451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,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11686288" y="4572000"/>
            <a:ext cx="3851149" cy="872281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4800" b="0" i="1" spc="-30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Cicero, 45 BC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4230671" y="-414216"/>
            <a:ext cx="1615589" cy="24233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09739" y="6025863"/>
            <a:ext cx="1615589" cy="2423383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00" y="8197313"/>
            <a:ext cx="1171863" cy="8136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867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5"/>
              </a:gs>
              <a:gs pos="100000">
                <a:schemeClr val="accent3"/>
              </a:gs>
            </a:gsLst>
            <a:lin ang="3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09739" y="6025863"/>
            <a:ext cx="1615589" cy="2423383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4236514" y="-419529"/>
            <a:ext cx="1615589" cy="2423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43" y="839842"/>
            <a:ext cx="1840460" cy="15767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402389" y="5622439"/>
            <a:ext cx="1884726" cy="161464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27944" y="5067711"/>
            <a:ext cx="1061902" cy="90972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297" y="1671810"/>
            <a:ext cx="688857" cy="590142"/>
          </a:xfrm>
          <a:prstGeom prst="rect">
            <a:avLst/>
          </a:prstGeom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715400" y="1599957"/>
            <a:ext cx="5554689" cy="3925164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3600" b="1" i="0" spc="-30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,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8940659" y="1599957"/>
            <a:ext cx="5554689" cy="3925164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3600" b="1" i="0" spc="-30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pede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,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,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,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arcu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dictum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pede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pretium</a:t>
            </a:r>
            <a:r>
              <a:rPr lang="en-US" dirty="0" smtClean="0"/>
              <a:t>.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9461046" y="5525120"/>
            <a:ext cx="3720780" cy="609601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1" spc="-15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Cicero, 45BC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250819" y="5525120"/>
            <a:ext cx="3690914" cy="609601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1" spc="-15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Cicero, 45BC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4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611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 userDrawn="1"/>
        </p:nvGrpSpPr>
        <p:grpSpPr>
          <a:xfrm>
            <a:off x="4977114" y="3355141"/>
            <a:ext cx="1461541" cy="255212"/>
            <a:chOff x="4977114" y="3355141"/>
            <a:chExt cx="1461541" cy="255212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4977114" y="3355141"/>
              <a:ext cx="1206329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6183443" y="3355141"/>
              <a:ext cx="255212" cy="25521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6" name="Group 35"/>
          <p:cNvGrpSpPr/>
          <p:nvPr userDrawn="1"/>
        </p:nvGrpSpPr>
        <p:grpSpPr>
          <a:xfrm rot="10800000" flipH="1">
            <a:off x="4963180" y="5245881"/>
            <a:ext cx="1866955" cy="657494"/>
            <a:chOff x="5150967" y="3355141"/>
            <a:chExt cx="1488828" cy="157687"/>
          </a:xfrm>
        </p:grpSpPr>
        <p:cxnSp>
          <p:nvCxnSpPr>
            <p:cNvPr id="37" name="Straight Connector 36"/>
            <p:cNvCxnSpPr/>
            <p:nvPr userDrawn="1"/>
          </p:nvCxnSpPr>
          <p:spPr>
            <a:xfrm rot="10800000" flipH="1">
              <a:off x="5150967" y="3355141"/>
              <a:ext cx="103247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8" name="Straight Connector 37"/>
            <p:cNvCxnSpPr/>
            <p:nvPr userDrawn="1"/>
          </p:nvCxnSpPr>
          <p:spPr>
            <a:xfrm rot="10800000" flipH="1" flipV="1">
              <a:off x="6183443" y="3355141"/>
              <a:ext cx="456352" cy="15768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1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200" y="5452946"/>
            <a:ext cx="4010702" cy="1963854"/>
          </a:xfrm>
          <a:prstGeom prst="rect">
            <a:avLst/>
          </a:prstGeom>
        </p:spPr>
        <p:txBody>
          <a:bodyPr lIns="0" tIns="72000" rIns="0" bIns="0" numCol="1" spcCol="720000" anchor="t" anchorCtr="0">
            <a:normAutofit/>
          </a:bodyPr>
          <a:lstStyle>
            <a:lvl1pPr marL="0" indent="0" algn="r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parturient.,</a:t>
            </a: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11399735" y="5185718"/>
            <a:ext cx="4010702" cy="2031862"/>
          </a:xfrm>
          <a:prstGeom prst="rect">
            <a:avLst/>
          </a:prstGeom>
        </p:spPr>
        <p:txBody>
          <a:bodyPr lIns="0" tIns="72000" rIns="0" bIns="0" numCol="1" spcCol="720000" anchor="t" anchorCtr="0">
            <a:normAutofit/>
          </a:bodyPr>
          <a:lstStyle>
            <a:lvl1pPr marL="0" indent="0" algn="l">
              <a:buNone/>
              <a:defRPr sz="2600" b="0" i="0" spc="-150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 </a:t>
            </a:r>
          </a:p>
        </p:txBody>
      </p:sp>
      <p:sp>
        <p:nvSpPr>
          <p:cNvPr id="43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11399735" y="2188518"/>
            <a:ext cx="4010702" cy="1892663"/>
          </a:xfrm>
          <a:prstGeom prst="rect">
            <a:avLst/>
          </a:prstGeom>
        </p:spPr>
        <p:txBody>
          <a:bodyPr lIns="0" tIns="72000" rIns="0" bIns="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. </a:t>
            </a:r>
          </a:p>
        </p:txBody>
      </p:sp>
      <p:grpSp>
        <p:nvGrpSpPr>
          <p:cNvPr id="44" name="Group 43"/>
          <p:cNvGrpSpPr/>
          <p:nvPr userDrawn="1"/>
        </p:nvGrpSpPr>
        <p:grpSpPr>
          <a:xfrm flipH="1">
            <a:off x="9317513" y="3011918"/>
            <a:ext cx="1756889" cy="941658"/>
            <a:chOff x="5435972" y="3355141"/>
            <a:chExt cx="1401055" cy="225838"/>
          </a:xfrm>
        </p:grpSpPr>
        <p:cxnSp>
          <p:nvCxnSpPr>
            <p:cNvPr id="45" name="Straight Connector 44"/>
            <p:cNvCxnSpPr/>
            <p:nvPr userDrawn="1"/>
          </p:nvCxnSpPr>
          <p:spPr>
            <a:xfrm>
              <a:off x="5435972" y="3355141"/>
              <a:ext cx="74747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6" name="Straight Connector 45"/>
            <p:cNvCxnSpPr/>
            <p:nvPr userDrawn="1"/>
          </p:nvCxnSpPr>
          <p:spPr>
            <a:xfrm rot="10800000" flipH="1" flipV="1">
              <a:off x="6183443" y="3355141"/>
              <a:ext cx="653584" cy="2258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8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720000" y="1578919"/>
            <a:ext cx="4010703" cy="6096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Science. Set Free. </a:t>
            </a:r>
          </a:p>
        </p:txBody>
      </p:sp>
      <p:sp>
        <p:nvSpPr>
          <p:cNvPr id="49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711200" y="2188519"/>
            <a:ext cx="4010702" cy="1892662"/>
          </a:xfrm>
          <a:prstGeom prst="rect">
            <a:avLst/>
          </a:prstGeom>
        </p:spPr>
        <p:txBody>
          <a:bodyPr lIns="0" tIns="72000" rIns="0" bIns="0" numCol="1" spcCol="720000" anchor="t" anchorCtr="0">
            <a:normAutofit/>
          </a:bodyPr>
          <a:lstStyle>
            <a:lvl1pPr marL="0" indent="0" algn="r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. </a:t>
            </a:r>
          </a:p>
        </p:txBody>
      </p:sp>
      <p:sp>
        <p:nvSpPr>
          <p:cNvPr id="50" name="Text Placeholder 15"/>
          <p:cNvSpPr>
            <a:spLocks noGrp="1"/>
          </p:cNvSpPr>
          <p:nvPr>
            <p:ph type="body" sz="quarter" idx="32" hasCustomPrompt="1"/>
          </p:nvPr>
        </p:nvSpPr>
        <p:spPr>
          <a:xfrm>
            <a:off x="720000" y="4843346"/>
            <a:ext cx="4010703" cy="6096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 b="1" i="0" spc="-151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Science. Set Free. </a:t>
            </a:r>
          </a:p>
        </p:txBody>
      </p:sp>
      <p:sp>
        <p:nvSpPr>
          <p:cNvPr id="51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11399734" y="1578919"/>
            <a:ext cx="4010703" cy="6096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800" b="1" i="0" spc="-151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Science. Set Free. </a:t>
            </a:r>
          </a:p>
        </p:txBody>
      </p:sp>
      <p:grpSp>
        <p:nvGrpSpPr>
          <p:cNvPr id="52" name="Group 51"/>
          <p:cNvGrpSpPr/>
          <p:nvPr userDrawn="1"/>
        </p:nvGrpSpPr>
        <p:grpSpPr>
          <a:xfrm flipH="1" flipV="1">
            <a:off x="9814139" y="5741248"/>
            <a:ext cx="1260263" cy="405551"/>
            <a:chOff x="5533392" y="3355141"/>
            <a:chExt cx="905263" cy="255212"/>
          </a:xfrm>
        </p:grpSpPr>
        <p:cxnSp>
          <p:nvCxnSpPr>
            <p:cNvPr id="53" name="Straight Connector 52"/>
            <p:cNvCxnSpPr/>
            <p:nvPr userDrawn="1"/>
          </p:nvCxnSpPr>
          <p:spPr>
            <a:xfrm flipV="1">
              <a:off x="5533392" y="3355141"/>
              <a:ext cx="65005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4" name="Straight Connector 53"/>
            <p:cNvCxnSpPr/>
            <p:nvPr userDrawn="1"/>
          </p:nvCxnSpPr>
          <p:spPr>
            <a:xfrm>
              <a:off x="6183443" y="3355141"/>
              <a:ext cx="255212" cy="25521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7" name="Text Placeholder 15"/>
          <p:cNvSpPr>
            <a:spLocks noGrp="1"/>
          </p:cNvSpPr>
          <p:nvPr>
            <p:ph type="body" sz="quarter" idx="34" hasCustomPrompt="1"/>
          </p:nvPr>
        </p:nvSpPr>
        <p:spPr>
          <a:xfrm>
            <a:off x="11399734" y="4576118"/>
            <a:ext cx="4010703" cy="6096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8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Science. Set Free. </a:t>
            </a:r>
          </a:p>
        </p:txBody>
      </p:sp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872" y="2701698"/>
            <a:ext cx="3258477" cy="371580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6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408676"/>
            <a:ext cx="14699237" cy="1051824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DOLOR SIT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sp>
        <p:nvSpPr>
          <p:cNvPr id="3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5275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ocks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583" y="0"/>
            <a:ext cx="4628417" cy="9155111"/>
          </a:xfrm>
          <a:prstGeom prst="rect">
            <a:avLst/>
          </a:prstGeom>
        </p:spPr>
      </p:pic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552085"/>
            <a:ext cx="10210800" cy="908415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DOLOR SIT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201" y="2167249"/>
            <a:ext cx="4851400" cy="203200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 dolor. </a:t>
            </a:r>
          </a:p>
        </p:txBody>
      </p:sp>
      <p:sp>
        <p:nvSpPr>
          <p:cNvPr id="33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6070600" y="2167249"/>
            <a:ext cx="4851400" cy="203200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.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11200" y="2082800"/>
            <a:ext cx="4851401" cy="84449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6070599" y="2082800"/>
            <a:ext cx="4851401" cy="84449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711200" y="4578991"/>
            <a:ext cx="4851401" cy="844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6070599" y="4578991"/>
            <a:ext cx="4851401" cy="84449"/>
          </a:xfrm>
          <a:prstGeom prst="rect">
            <a:avLst/>
          </a:prstGeom>
          <a:solidFill>
            <a:schemeClr val="accent6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711201" y="4661079"/>
            <a:ext cx="4851400" cy="203200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l-GR" dirty="0" smtClean="0"/>
              <a:t>Ι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 dolor. </a:t>
            </a: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6070600" y="4661079"/>
            <a:ext cx="4851400" cy="203200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dolor.</a:t>
            </a:r>
            <a:r>
              <a:rPr lang="el-GR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</a:p>
        </p:txBody>
      </p:sp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45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029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355600"/>
            <a:ext cx="14826237" cy="1104900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</a:t>
            </a:r>
            <a:r>
              <a:rPr lang="el-GR" dirty="0" smtClean="0"/>
              <a:t>- 3</a:t>
            </a:r>
            <a:r>
              <a:rPr lang="en-US" dirty="0" smtClean="0"/>
              <a:t> Boxes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711200" y="1933732"/>
            <a:ext cx="4532131" cy="180000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5861934" y="1933732"/>
            <a:ext cx="4532131" cy="180000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11012668" y="1933732"/>
            <a:ext cx="4532131" cy="180000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711200" y="7000354"/>
            <a:ext cx="4532131" cy="84449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5861934" y="6999710"/>
            <a:ext cx="4532131" cy="84449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11012668" y="6999709"/>
            <a:ext cx="4532131" cy="84449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201" y="3229338"/>
            <a:ext cx="4532130" cy="353887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ctr">
              <a:buNone/>
              <a:defRPr sz="24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magna.</a:t>
            </a:r>
            <a:r>
              <a:rPr lang="el-GR" dirty="0" smtClean="0"/>
              <a:t> </a:t>
            </a:r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8" hasCustomPrompt="1"/>
          </p:nvPr>
        </p:nvSpPr>
        <p:spPr>
          <a:xfrm>
            <a:off x="711200" y="2430866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1</a:t>
            </a:r>
          </a:p>
        </p:txBody>
      </p:sp>
      <p:sp>
        <p:nvSpPr>
          <p:cNvPr id="50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5861934" y="3229338"/>
            <a:ext cx="4532130" cy="353887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ctr">
              <a:buNone/>
              <a:defRPr sz="24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magna.</a:t>
            </a:r>
            <a:r>
              <a:rPr lang="el-GR" dirty="0" smtClean="0"/>
              <a:t> </a:t>
            </a:r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</a:p>
        </p:txBody>
      </p:sp>
      <p:sp>
        <p:nvSpPr>
          <p:cNvPr id="51" name="Text Placeholder 25"/>
          <p:cNvSpPr>
            <a:spLocks noGrp="1"/>
          </p:cNvSpPr>
          <p:nvPr>
            <p:ph type="body" sz="quarter" idx="30" hasCustomPrompt="1"/>
          </p:nvPr>
        </p:nvSpPr>
        <p:spPr>
          <a:xfrm>
            <a:off x="5861933" y="2430866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2</a:t>
            </a:r>
          </a:p>
        </p:txBody>
      </p:sp>
      <p:sp>
        <p:nvSpPr>
          <p:cNvPr id="52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11012669" y="3229338"/>
            <a:ext cx="4532130" cy="353887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ctr">
              <a:buNone/>
              <a:defRPr sz="24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magna.</a:t>
            </a:r>
            <a:r>
              <a:rPr lang="el-GR" dirty="0" smtClean="0"/>
              <a:t> </a:t>
            </a:r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</a:p>
        </p:txBody>
      </p:sp>
      <p:sp>
        <p:nvSpPr>
          <p:cNvPr id="53" name="Text Placeholder 25"/>
          <p:cNvSpPr>
            <a:spLocks noGrp="1"/>
          </p:cNvSpPr>
          <p:nvPr>
            <p:ph type="body" sz="quarter" idx="32" hasCustomPrompt="1"/>
          </p:nvPr>
        </p:nvSpPr>
        <p:spPr>
          <a:xfrm>
            <a:off x="11012668" y="2430866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3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sp>
        <p:nvSpPr>
          <p:cNvPr id="2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4367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22774" y="355600"/>
            <a:ext cx="14826237" cy="1104900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</a:t>
            </a:r>
            <a:r>
              <a:rPr lang="el-GR" dirty="0" smtClean="0"/>
              <a:t>- 6</a:t>
            </a:r>
            <a:r>
              <a:rPr lang="en-US" dirty="0" smtClean="0"/>
              <a:t> Boxes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711200" y="1760109"/>
            <a:ext cx="4532131" cy="180000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5861934" y="1760109"/>
            <a:ext cx="4532131" cy="180000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11012668" y="1760109"/>
            <a:ext cx="4532131" cy="180000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201" y="2591412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8" hasCustomPrompt="1"/>
          </p:nvPr>
        </p:nvSpPr>
        <p:spPr>
          <a:xfrm>
            <a:off x="711200" y="1940109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1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5861935" y="2591412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24" name="Text Placeholder 25"/>
          <p:cNvSpPr>
            <a:spLocks noGrp="1"/>
          </p:cNvSpPr>
          <p:nvPr>
            <p:ph type="body" sz="quarter" idx="30" hasCustomPrompt="1"/>
          </p:nvPr>
        </p:nvSpPr>
        <p:spPr>
          <a:xfrm>
            <a:off x="5861934" y="1940109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</a:t>
            </a:r>
            <a:r>
              <a:rPr lang="el-GR" dirty="0" smtClean="0"/>
              <a:t>2</a:t>
            </a:r>
            <a:endParaRPr lang="en-US" dirty="0" smtClean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11005306" y="2591412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32" hasCustomPrompt="1"/>
          </p:nvPr>
        </p:nvSpPr>
        <p:spPr>
          <a:xfrm>
            <a:off x="11005305" y="1940109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</a:t>
            </a:r>
            <a:r>
              <a:rPr lang="el-GR" dirty="0" smtClean="0"/>
              <a:t>3</a:t>
            </a:r>
            <a:endParaRPr lang="en-US" dirty="0" smtClean="0"/>
          </a:p>
        </p:txBody>
      </p:sp>
      <p:sp>
        <p:nvSpPr>
          <p:cNvPr id="45" name="Rectangle 44"/>
          <p:cNvSpPr/>
          <p:nvPr userDrawn="1"/>
        </p:nvSpPr>
        <p:spPr>
          <a:xfrm>
            <a:off x="711200" y="4841820"/>
            <a:ext cx="4532131" cy="180000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5861934" y="4841820"/>
            <a:ext cx="4532131" cy="180000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11012668" y="4841820"/>
            <a:ext cx="4532131" cy="180000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7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711201" y="5673123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34" hasCustomPrompt="1"/>
          </p:nvPr>
        </p:nvSpPr>
        <p:spPr>
          <a:xfrm>
            <a:off x="711200" y="5021820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</a:t>
            </a:r>
            <a:r>
              <a:rPr lang="el-GR" dirty="0" smtClean="0"/>
              <a:t>4</a:t>
            </a:r>
            <a:endParaRPr lang="en-US" dirty="0" smtClean="0"/>
          </a:p>
        </p:txBody>
      </p:sp>
      <p:sp>
        <p:nvSpPr>
          <p:cNvPr id="59" name="Text Placeholder 15"/>
          <p:cNvSpPr>
            <a:spLocks noGrp="1"/>
          </p:cNvSpPr>
          <p:nvPr>
            <p:ph type="body" sz="quarter" idx="35" hasCustomPrompt="1"/>
          </p:nvPr>
        </p:nvSpPr>
        <p:spPr>
          <a:xfrm>
            <a:off x="5861935" y="5673123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60" name="Text Placeholder 25"/>
          <p:cNvSpPr>
            <a:spLocks noGrp="1"/>
          </p:cNvSpPr>
          <p:nvPr>
            <p:ph type="body" sz="quarter" idx="36" hasCustomPrompt="1"/>
          </p:nvPr>
        </p:nvSpPr>
        <p:spPr>
          <a:xfrm>
            <a:off x="5861934" y="5021820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</a:t>
            </a:r>
            <a:r>
              <a:rPr lang="el-GR" dirty="0" smtClean="0"/>
              <a:t>5</a:t>
            </a:r>
            <a:endParaRPr lang="en-US" dirty="0" smtClean="0"/>
          </a:p>
        </p:txBody>
      </p:sp>
      <p:sp>
        <p:nvSpPr>
          <p:cNvPr id="61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11005306" y="5673123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62" name="Text Placeholder 25"/>
          <p:cNvSpPr>
            <a:spLocks noGrp="1"/>
          </p:cNvSpPr>
          <p:nvPr>
            <p:ph type="body" sz="quarter" idx="38" hasCustomPrompt="1"/>
          </p:nvPr>
        </p:nvSpPr>
        <p:spPr>
          <a:xfrm>
            <a:off x="11005305" y="5021820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</a:t>
            </a:r>
            <a:r>
              <a:rPr lang="el-GR" dirty="0" smtClean="0"/>
              <a:t>6</a:t>
            </a:r>
            <a:endParaRPr lang="en-US" dirty="0" smtClean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3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0162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 -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615152" y="1680446"/>
            <a:ext cx="2369671" cy="237315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1240407" y="4309135"/>
            <a:ext cx="3119156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1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1224440" y="4818836"/>
            <a:ext cx="3159310" cy="2597964"/>
          </a:xfrm>
          <a:prstGeom prst="rect">
            <a:avLst/>
          </a:prstGeom>
        </p:spPr>
        <p:txBody>
          <a:bodyPr lIns="0" tIns="72000" rIns="0" bIns="0" numCol="1" spcCol="450000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6" hasCustomPrompt="1"/>
          </p:nvPr>
        </p:nvSpPr>
        <p:spPr>
          <a:xfrm>
            <a:off x="4759520" y="4309135"/>
            <a:ext cx="3167530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2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4767740" y="4818836"/>
            <a:ext cx="3159310" cy="2597964"/>
          </a:xfrm>
          <a:prstGeom prst="rect">
            <a:avLst/>
          </a:prstGeom>
        </p:spPr>
        <p:txBody>
          <a:bodyPr lIns="0" tIns="72000" rIns="0" bIns="0" numCol="1" spcCol="450000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l-GR" dirty="0" smtClean="0"/>
              <a:t>.</a:t>
            </a:r>
            <a:endParaRPr lang="en-US" dirty="0" smtClean="0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8331081" y="4309135"/>
            <a:ext cx="3167530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3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8339301" y="4818836"/>
            <a:ext cx="3159310" cy="2597964"/>
          </a:xfrm>
          <a:prstGeom prst="rect">
            <a:avLst/>
          </a:prstGeom>
        </p:spPr>
        <p:txBody>
          <a:bodyPr lIns="0" tIns="72000" rIns="0" bIns="0" numCol="1" spcCol="450000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l-GR" dirty="0" smtClean="0"/>
              <a:t>.</a:t>
            </a:r>
            <a:endParaRPr lang="en-US" dirty="0" smtClean="0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11842940" y="4309135"/>
            <a:ext cx="3167530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4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11851160" y="4818836"/>
            <a:ext cx="3159310" cy="2597964"/>
          </a:xfrm>
          <a:prstGeom prst="rect">
            <a:avLst/>
          </a:prstGeom>
        </p:spPr>
        <p:txBody>
          <a:bodyPr lIns="0" tIns="72000" rIns="0" bIns="0" numCol="1" spcCol="450000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l-GR" dirty="0" smtClean="0"/>
              <a:t>Ε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.</a:t>
            </a:r>
          </a:p>
        </p:txBody>
      </p:sp>
      <p:sp>
        <p:nvSpPr>
          <p:cNvPr id="24" name="Picture Placeholder 3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5158451" y="1680446"/>
            <a:ext cx="2369671" cy="237315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25" name="Picture Placeholder 34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8730012" y="1680446"/>
            <a:ext cx="2369671" cy="237315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26" name="Picture Placeholder 34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12241871" y="1680446"/>
            <a:ext cx="2369671" cy="237315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575733"/>
            <a:ext cx="14752577" cy="88476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400" b="1" i="0" spc="-15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DOLOR SIT</a:t>
            </a:r>
            <a:r>
              <a:rPr lang="el-GR" dirty="0" smtClean="0"/>
              <a:t> </a:t>
            </a:r>
            <a:r>
              <a:rPr lang="mr-IN" dirty="0" smtClean="0"/>
              <a:t>–</a:t>
            </a:r>
            <a:r>
              <a:rPr lang="el-GR" dirty="0" smtClean="0"/>
              <a:t> 4 </a:t>
            </a:r>
            <a:r>
              <a:rPr lang="en-US" dirty="0" smtClean="0"/>
              <a:t>Images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3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3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345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" y="0"/>
            <a:ext cx="16234573" cy="9145935"/>
          </a:xfrm>
          <a:prstGeom prst="rect">
            <a:avLst/>
          </a:prstGeom>
        </p:spPr>
      </p:pic>
      <p:sp>
        <p:nvSpPr>
          <p:cNvPr id="26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476500" y="2590647"/>
            <a:ext cx="11303000" cy="2765234"/>
          </a:xfrm>
          <a:prstGeom prst="rect">
            <a:avLst/>
          </a:prstGeom>
        </p:spPr>
        <p:txBody>
          <a:bodyPr wrap="square" lIns="0" tIns="0" rIns="0" bIns="72000" anchor="b" anchorCtr="1">
            <a:normAutofit/>
          </a:bodyPr>
          <a:lstStyle>
            <a:lvl1pPr marL="0" indent="0" algn="ctr">
              <a:lnSpc>
                <a:spcPts val="9600"/>
              </a:lnSpc>
              <a:spcBef>
                <a:spcPts val="0"/>
              </a:spcBef>
              <a:buNone/>
              <a:defRPr sz="8800" b="1" i="0" spc="-30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476500" y="5355881"/>
            <a:ext cx="11303000" cy="1561771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4200" b="0" i="0" spc="-151">
                <a:solidFill>
                  <a:srgbClr val="4687E6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SUBTITLE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4176060" y="1498215"/>
            <a:ext cx="7901640" cy="382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1">
            <a:normAutofit/>
          </a:bodyPr>
          <a:lstStyle>
            <a:lvl1pPr marL="0" indent="0" algn="r">
              <a:buNone/>
              <a:defRPr sz="3000" b="1" i="0" spc="-151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4176060" y="1880235"/>
            <a:ext cx="7901640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1">
            <a:normAutofit/>
          </a:bodyPr>
          <a:lstStyle>
            <a:lvl1pPr marL="0" indent="0" algn="ctr">
              <a:buNone/>
              <a:defRPr sz="2400" b="0" i="0" spc="-15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160" y="374218"/>
            <a:ext cx="967440" cy="967440"/>
          </a:xfrm>
          <a:prstGeom prst="rect">
            <a:avLst/>
          </a:prstGeom>
        </p:spPr>
      </p:pic>
      <p:sp>
        <p:nvSpPr>
          <p:cNvPr id="5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16031"/>
            <a:ext cx="6593411" cy="376237"/>
          </a:xfrm>
        </p:spPr>
        <p:txBody>
          <a:bodyPr>
            <a:normAutofit/>
          </a:bodyPr>
          <a:lstStyle>
            <a:lvl1pPr algn="ct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08879" y="8458973"/>
            <a:ext cx="860081" cy="307930"/>
          </a:xfrm>
          <a:prstGeom prst="rect">
            <a:avLst/>
          </a:prstGeom>
        </p:spPr>
      </p:pic>
      <p:grpSp>
        <p:nvGrpSpPr>
          <p:cNvPr id="54" name="Group 53"/>
          <p:cNvGrpSpPr/>
          <p:nvPr userDrawn="1"/>
        </p:nvGrpSpPr>
        <p:grpSpPr>
          <a:xfrm>
            <a:off x="11933564" y="8344670"/>
            <a:ext cx="2333858" cy="481060"/>
            <a:chOff x="11725043" y="8364911"/>
            <a:chExt cx="2333858" cy="481060"/>
          </a:xfrm>
        </p:grpSpPr>
        <p:pic>
          <p:nvPicPr>
            <p:cNvPr id="55" name="Picture 54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  <a:noFill/>
          </p:spPr>
        </p:pic>
        <p:sp>
          <p:nvSpPr>
            <p:cNvPr id="56" name="Title 1"/>
            <p:cNvSpPr txBox="1">
              <a:spLocks/>
            </p:cNvSpPr>
            <p:nvPr userDrawn="1"/>
          </p:nvSpPr>
          <p:spPr>
            <a:xfrm>
              <a:off x="12340417" y="8446825"/>
              <a:ext cx="1718484" cy="3385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2200" b="0" i="0" dirty="0" smtClean="0">
                  <a:latin typeface="Calibri" charset="0"/>
                  <a:ea typeface="Calibri" charset="0"/>
                  <a:cs typeface="Calibri" charset="0"/>
                </a:rPr>
                <a:t>@</a:t>
              </a:r>
              <a:r>
                <a:rPr lang="en-US" sz="2200" b="1" i="0" dirty="0" err="1" smtClean="0">
                  <a:latin typeface="Calibri" charset="0"/>
                  <a:ea typeface="Calibri" charset="0"/>
                  <a:cs typeface="Calibri" charset="0"/>
                </a:rPr>
                <a:t>openaire_eu</a:t>
              </a:r>
              <a:endParaRPr lang="en-US" sz="2200" b="1" i="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197315"/>
            <a:ext cx="1036956" cy="7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197315"/>
            <a:ext cx="2076544" cy="74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999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hotos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39881" y="1869051"/>
            <a:ext cx="1993018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685080" y="4109013"/>
            <a:ext cx="2502620" cy="2844800"/>
          </a:xfrm>
          <a:prstGeom prst="rect">
            <a:avLst/>
          </a:prstGeom>
        </p:spPr>
        <p:txBody>
          <a:bodyPr lIns="0" tIns="0" rIns="0" bIns="0" numCol="1" spcCol="450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1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endParaRPr lang="en-US" dirty="0" smtClean="0"/>
          </a:p>
          <a:p>
            <a:pPr lvl="0"/>
            <a:r>
              <a:rPr lang="en-US" dirty="0" err="1" smtClean="0"/>
              <a:t>Ipsum</a:t>
            </a:r>
            <a:endParaRPr lang="en-US" dirty="0" smtClean="0"/>
          </a:p>
          <a:p>
            <a:pPr lvl="0"/>
            <a:r>
              <a:rPr lang="en-US" dirty="0" smtClean="0"/>
              <a:t>Dolor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453133"/>
            <a:ext cx="14752577" cy="100736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400" b="1" i="0" spc="-15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DOLOR SIT</a:t>
            </a:r>
            <a:r>
              <a:rPr lang="el-GR" dirty="0" smtClean="0"/>
              <a:t> </a:t>
            </a:r>
            <a:r>
              <a:rPr lang="mr-IN" dirty="0" smtClean="0"/>
              <a:t>–</a:t>
            </a:r>
            <a:r>
              <a:rPr lang="el-GR" dirty="0" smtClean="0"/>
              <a:t> 4 </a:t>
            </a:r>
            <a:r>
              <a:rPr lang="en-US" dirty="0" smtClean="0"/>
              <a:t>Images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32" name="Picture Placeholder 3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4030321" y="1869051"/>
            <a:ext cx="1993018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34" name="Picture Placeholder 34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7120613" y="1869051"/>
            <a:ext cx="1993018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35" name="Picture Placeholder 34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10216766" y="1869051"/>
            <a:ext cx="1993018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36" name="Picture Placeholder 34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13301345" y="1869051"/>
            <a:ext cx="1919357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36" hasCustomPrompt="1"/>
          </p:nvPr>
        </p:nvSpPr>
        <p:spPr>
          <a:xfrm>
            <a:off x="3775520" y="4109013"/>
            <a:ext cx="2502620" cy="2844800"/>
          </a:xfrm>
          <a:prstGeom prst="rect">
            <a:avLst/>
          </a:prstGeom>
        </p:spPr>
        <p:txBody>
          <a:bodyPr lIns="0" tIns="0" rIns="0" bIns="0" numCol="1" spcCol="450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1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endParaRPr lang="en-US" dirty="0" smtClean="0"/>
          </a:p>
          <a:p>
            <a:pPr lvl="0"/>
            <a:r>
              <a:rPr lang="en-US" dirty="0" err="1" smtClean="0"/>
              <a:t>Ipsum</a:t>
            </a:r>
            <a:endParaRPr lang="en-US" dirty="0" smtClean="0"/>
          </a:p>
          <a:p>
            <a:pPr lvl="0"/>
            <a:r>
              <a:rPr lang="en-US" dirty="0" smtClean="0"/>
              <a:t>Dolor</a:t>
            </a:r>
          </a:p>
        </p:txBody>
      </p:sp>
      <p:sp>
        <p:nvSpPr>
          <p:cNvPr id="39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6877536" y="4109013"/>
            <a:ext cx="2502620" cy="2844800"/>
          </a:xfrm>
          <a:prstGeom prst="rect">
            <a:avLst/>
          </a:prstGeom>
        </p:spPr>
        <p:txBody>
          <a:bodyPr lIns="0" tIns="0" rIns="0" bIns="0" numCol="1" spcCol="450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1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endParaRPr lang="en-US" dirty="0" smtClean="0"/>
          </a:p>
          <a:p>
            <a:pPr lvl="0"/>
            <a:r>
              <a:rPr lang="en-US" dirty="0" err="1" smtClean="0"/>
              <a:t>Ipsum</a:t>
            </a:r>
            <a:endParaRPr lang="en-US" dirty="0" smtClean="0"/>
          </a:p>
          <a:p>
            <a:pPr lvl="0"/>
            <a:r>
              <a:rPr lang="en-US" dirty="0" smtClean="0"/>
              <a:t>Dolor</a:t>
            </a:r>
          </a:p>
        </p:txBody>
      </p:sp>
      <p:sp>
        <p:nvSpPr>
          <p:cNvPr id="40" name="Text Placeholder 15"/>
          <p:cNvSpPr>
            <a:spLocks noGrp="1"/>
          </p:cNvSpPr>
          <p:nvPr>
            <p:ph type="body" sz="quarter" idx="38" hasCustomPrompt="1"/>
          </p:nvPr>
        </p:nvSpPr>
        <p:spPr>
          <a:xfrm>
            <a:off x="9967976" y="4109013"/>
            <a:ext cx="2502620" cy="2844800"/>
          </a:xfrm>
          <a:prstGeom prst="rect">
            <a:avLst/>
          </a:prstGeom>
        </p:spPr>
        <p:txBody>
          <a:bodyPr lIns="0" tIns="0" rIns="0" bIns="0" numCol="1" spcCol="450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1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endParaRPr lang="en-US" dirty="0" smtClean="0"/>
          </a:p>
          <a:p>
            <a:pPr lvl="0"/>
            <a:r>
              <a:rPr lang="en-US" dirty="0" err="1" smtClean="0"/>
              <a:t>Ipsum</a:t>
            </a:r>
            <a:endParaRPr lang="en-US" dirty="0" smtClean="0"/>
          </a:p>
          <a:p>
            <a:pPr lvl="0"/>
            <a:r>
              <a:rPr lang="en-US" dirty="0" smtClean="0"/>
              <a:t>Dolor</a:t>
            </a:r>
          </a:p>
        </p:txBody>
      </p:sp>
      <p:sp>
        <p:nvSpPr>
          <p:cNvPr id="41" name="Text Placeholder 15"/>
          <p:cNvSpPr>
            <a:spLocks noGrp="1"/>
          </p:cNvSpPr>
          <p:nvPr>
            <p:ph type="body" sz="quarter" idx="39" hasCustomPrompt="1"/>
          </p:nvPr>
        </p:nvSpPr>
        <p:spPr>
          <a:xfrm>
            <a:off x="13058416" y="4109013"/>
            <a:ext cx="2502620" cy="2844800"/>
          </a:xfrm>
          <a:prstGeom prst="rect">
            <a:avLst/>
          </a:prstGeom>
        </p:spPr>
        <p:txBody>
          <a:bodyPr lIns="0" tIns="0" rIns="0" bIns="0" numCol="1" spcCol="450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1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endParaRPr lang="en-US" dirty="0" smtClean="0"/>
          </a:p>
          <a:p>
            <a:pPr lvl="0"/>
            <a:r>
              <a:rPr lang="en-US" dirty="0" err="1" smtClean="0"/>
              <a:t>Ipsum</a:t>
            </a:r>
            <a:endParaRPr lang="en-US" dirty="0" smtClean="0"/>
          </a:p>
          <a:p>
            <a:pPr lvl="0"/>
            <a:r>
              <a:rPr lang="en-US" dirty="0" smtClean="0"/>
              <a:t>Dolor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483980" y="4004842"/>
            <a:ext cx="0" cy="2995271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/>
          <p:cNvCxnSpPr/>
          <p:nvPr userDrawn="1"/>
        </p:nvCxnSpPr>
        <p:spPr>
          <a:xfrm>
            <a:off x="6574421" y="4004842"/>
            <a:ext cx="0" cy="2995271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/>
          <p:cNvCxnSpPr/>
          <p:nvPr userDrawn="1"/>
        </p:nvCxnSpPr>
        <p:spPr>
          <a:xfrm>
            <a:off x="9664861" y="4004842"/>
            <a:ext cx="0" cy="2995271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/>
          <p:cNvCxnSpPr/>
          <p:nvPr userDrawn="1"/>
        </p:nvCxnSpPr>
        <p:spPr>
          <a:xfrm>
            <a:off x="12778451" y="4004842"/>
            <a:ext cx="0" cy="2995271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49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2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4469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2"/>
              </a:gs>
              <a:gs pos="100000">
                <a:schemeClr val="accent3"/>
              </a:gs>
            </a:gsLst>
            <a:lin ang="12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Picture Placeholder 3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41412" y="1885741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2314936" y="1912398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1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2314936" y="2327637"/>
            <a:ext cx="5312780" cy="1137274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792164"/>
            <a:ext cx="14303103" cy="668336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400" b="1" i="0" spc="-15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DOLOR SIT</a:t>
            </a:r>
            <a:r>
              <a:rPr lang="el-GR" dirty="0" smtClean="0"/>
              <a:t> </a:t>
            </a:r>
            <a:r>
              <a:rPr lang="mr-IN" dirty="0" smtClean="0"/>
              <a:t>–</a:t>
            </a:r>
            <a:r>
              <a:rPr lang="el-GR" dirty="0" smtClean="0"/>
              <a:t> 6 </a:t>
            </a:r>
            <a:r>
              <a:rPr lang="en-US" dirty="0" smtClean="0"/>
              <a:t>Images,</a:t>
            </a:r>
            <a:r>
              <a:rPr lang="el-GR" dirty="0" smtClean="0"/>
              <a:t> </a:t>
            </a:r>
            <a:r>
              <a:rPr lang="en-US" dirty="0" smtClean="0"/>
              <a:t>2 Columns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Picture Placeholder 3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41412" y="3890152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2314936" y="3916809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2</a:t>
            </a:r>
          </a:p>
        </p:txBody>
      </p:sp>
      <p:sp>
        <p:nvSpPr>
          <p:cNvPr id="43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2314936" y="4332048"/>
            <a:ext cx="5312780" cy="1098508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44" name="Picture Placeholder 3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741412" y="5867906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45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2314936" y="5894563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3</a:t>
            </a:r>
          </a:p>
        </p:txBody>
      </p:sp>
      <p:sp>
        <p:nvSpPr>
          <p:cNvPr id="46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2314936" y="6309802"/>
            <a:ext cx="5312780" cy="1106998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47" name="Picture Placeholder 3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8128000" y="1885741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9701524" y="1912398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800" b="1" i="0" spc="-15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4</a:t>
            </a:r>
          </a:p>
        </p:txBody>
      </p:sp>
      <p:sp>
        <p:nvSpPr>
          <p:cNvPr id="49" name="Text Placeholder 15"/>
          <p:cNvSpPr>
            <a:spLocks noGrp="1"/>
          </p:cNvSpPr>
          <p:nvPr>
            <p:ph type="body" sz="quarter" idx="34" hasCustomPrompt="1"/>
          </p:nvPr>
        </p:nvSpPr>
        <p:spPr>
          <a:xfrm>
            <a:off x="9701524" y="2327637"/>
            <a:ext cx="5312780" cy="1137274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50" name="Picture Placeholder 34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8128000" y="3890152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51" name="Text Placeholder 15"/>
          <p:cNvSpPr>
            <a:spLocks noGrp="1"/>
          </p:cNvSpPr>
          <p:nvPr>
            <p:ph type="body" sz="quarter" idx="36" hasCustomPrompt="1"/>
          </p:nvPr>
        </p:nvSpPr>
        <p:spPr>
          <a:xfrm>
            <a:off x="9701524" y="3916809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5</a:t>
            </a:r>
          </a:p>
        </p:txBody>
      </p:sp>
      <p:sp>
        <p:nvSpPr>
          <p:cNvPr id="52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9701524" y="4332048"/>
            <a:ext cx="5312780" cy="1098508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53" name="Picture Placeholder 34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8128000" y="5867906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54" name="Text Placeholder 15"/>
          <p:cNvSpPr>
            <a:spLocks noGrp="1"/>
          </p:cNvSpPr>
          <p:nvPr>
            <p:ph type="body" sz="quarter" idx="39" hasCustomPrompt="1"/>
          </p:nvPr>
        </p:nvSpPr>
        <p:spPr>
          <a:xfrm>
            <a:off x="9701524" y="5894563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6</a:t>
            </a:r>
          </a:p>
        </p:txBody>
      </p:sp>
      <p:sp>
        <p:nvSpPr>
          <p:cNvPr id="55" name="Text Placeholder 15"/>
          <p:cNvSpPr>
            <a:spLocks noGrp="1"/>
          </p:cNvSpPr>
          <p:nvPr>
            <p:ph type="body" sz="quarter" idx="40" hasCustomPrompt="1"/>
          </p:nvPr>
        </p:nvSpPr>
        <p:spPr>
          <a:xfrm>
            <a:off x="9701524" y="6309802"/>
            <a:ext cx="5312780" cy="1094854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4050" y="-434050"/>
            <a:ext cx="1736203" cy="2604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042761" y="5824735"/>
            <a:ext cx="1770592" cy="265588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59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492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1" y="792164"/>
            <a:ext cx="6535716" cy="2565634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600" b="1" i="0" spc="-451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DolorSit</a:t>
            </a:r>
            <a:r>
              <a:rPr lang="en-US" dirty="0" smtClean="0"/>
              <a:t> </a:t>
            </a:r>
            <a:r>
              <a:rPr lang="en-US" dirty="0" err="1" smtClean="0"/>
              <a:t>Amet</a:t>
            </a:r>
            <a:r>
              <a:rPr lang="en-US" dirty="0" smtClean="0"/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7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723899" y="3357798"/>
            <a:ext cx="6126605" cy="4059002"/>
          </a:xfrm>
          <a:prstGeom prst="rect">
            <a:avLst/>
          </a:prstGeom>
        </p:spPr>
        <p:txBody>
          <a:bodyPr lIns="0" tIns="180000" rIns="0" bIns="180000" numCol="1" spcCol="720000" anchor="t" anchorCtr="0">
            <a:normAutofit/>
          </a:bodyPr>
          <a:lstStyle>
            <a:lvl1pPr marL="0" indent="0" algn="l">
              <a:buNone/>
              <a:defRPr sz="3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 dolor. 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8128000" y="792164"/>
            <a:ext cx="8128000" cy="74051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2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2154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Righ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8128000" y="792164"/>
            <a:ext cx="8128000" cy="74051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GB"/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1" y="792164"/>
            <a:ext cx="6535716" cy="2565634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600" b="1" i="0" spc="-451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DolorSit</a:t>
            </a:r>
            <a:r>
              <a:rPr lang="en-US" dirty="0" smtClean="0"/>
              <a:t> </a:t>
            </a:r>
            <a:r>
              <a:rPr lang="en-US" dirty="0" err="1" smtClean="0"/>
              <a:t>Amet</a:t>
            </a:r>
            <a:r>
              <a:rPr lang="en-US" dirty="0" smtClean="0"/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7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723899" y="3357798"/>
            <a:ext cx="6126605" cy="4059002"/>
          </a:xfrm>
          <a:prstGeom prst="rect">
            <a:avLst/>
          </a:prstGeom>
        </p:spPr>
        <p:txBody>
          <a:bodyPr lIns="0" tIns="180000" rIns="0" bIns="180000" numCol="1" spcCol="720000" anchor="t" anchorCtr="0">
            <a:normAutofit/>
          </a:bodyPr>
          <a:lstStyle>
            <a:lvl1pPr marL="0" indent="0" algn="l">
              <a:buNone/>
              <a:defRPr sz="3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 dolor. 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10" name="Rounded Rectangle 9"/>
          <p:cNvSpPr/>
          <p:nvPr userDrawn="1"/>
        </p:nvSpPr>
        <p:spPr>
          <a:xfrm>
            <a:off x="8921831" y="6031940"/>
            <a:ext cx="8968799" cy="161697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9593704" y="6162363"/>
            <a:ext cx="6355830" cy="1250066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 b="1" i="1" spc="-30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.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sp>
        <p:nvSpPr>
          <p:cNvPr id="2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574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955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327400" y="2766348"/>
            <a:ext cx="9689458" cy="350393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normAutofit/>
          </a:bodyPr>
          <a:lstStyle/>
          <a:p>
            <a:pPr marL="0" marR="0" indent="0" algn="ctr" defTabSz="547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0" b="1" i="0" u="none" strike="noStrike" cap="none" spc="-300" normalizeH="0" baseline="0" dirty="0" smtClean="0">
                <a:ln>
                  <a:noFill/>
                </a:ln>
                <a:solidFill>
                  <a:srgbClr val="5AC3F0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Helvetica Light"/>
              </a:rPr>
              <a:t>Thank </a:t>
            </a:r>
            <a:r>
              <a:rPr kumimoji="0" lang="en-US" sz="13000" b="1" i="0" u="none" strike="noStrike" cap="none" spc="-300" normalizeH="0" baseline="0" smtClean="0">
                <a:ln>
                  <a:noFill/>
                </a:ln>
                <a:solidFill>
                  <a:srgbClr val="5AC3F0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Helvetica Light"/>
              </a:rPr>
              <a:t>you!</a:t>
            </a:r>
            <a:endParaRPr kumimoji="0" lang="en-US" sz="13000" b="1" i="0" u="none" strike="noStrike" cap="none" spc="-300" normalizeH="0" baseline="0" dirty="0">
              <a:ln>
                <a:noFill/>
              </a:ln>
              <a:solidFill>
                <a:srgbClr val="5AC3F0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Helvetica Light"/>
            </a:endParaRPr>
          </a:p>
        </p:txBody>
      </p:sp>
      <p:sp>
        <p:nvSpPr>
          <p:cNvPr id="1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4176060" y="6130977"/>
            <a:ext cx="7901640" cy="5213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1">
            <a:noAutofit/>
          </a:bodyPr>
          <a:lstStyle>
            <a:lvl1pPr marL="0" indent="0" algn="r">
              <a:buNone/>
              <a:defRPr sz="4000" b="1" i="0" spc="-151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4176060" y="6652302"/>
            <a:ext cx="7901640" cy="15173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08000" rIns="0" bIns="0" anchor="t" anchorCtr="1">
            <a:normAutofit/>
          </a:bodyPr>
          <a:lstStyle>
            <a:lvl1pPr marL="0" indent="0" algn="ctr">
              <a:buNone/>
              <a:defRPr sz="3200" b="0" i="0" spc="-15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183239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5" y="900120"/>
            <a:ext cx="1584325" cy="123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0606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90" y="2732109"/>
            <a:ext cx="4272997" cy="6409496"/>
          </a:xfrm>
          <a:prstGeom prst="rect">
            <a:avLst/>
          </a:prstGeom>
        </p:spPr>
      </p:pic>
      <p:sp>
        <p:nvSpPr>
          <p:cNvPr id="1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476500" y="5165381"/>
            <a:ext cx="11303000" cy="1561771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4200" b="0" i="0" spc="-151">
                <a:solidFill>
                  <a:srgbClr val="4687E6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SUBTITLE</a:t>
            </a:r>
          </a:p>
        </p:txBody>
      </p:sp>
      <p:sp>
        <p:nvSpPr>
          <p:cNvPr id="28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3483261" y="804674"/>
            <a:ext cx="4390737" cy="4619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r">
              <a:buNone/>
              <a:defRPr sz="3000" b="1" i="0" spc="-151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1st Name Surname</a:t>
            </a:r>
            <a:endParaRPr lang="en-US" dirty="0"/>
          </a:p>
        </p:txBody>
      </p:sp>
      <p:sp>
        <p:nvSpPr>
          <p:cNvPr id="30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3483260" y="1266655"/>
            <a:ext cx="4390737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r">
              <a:buNone/>
              <a:defRPr sz="2400" b="0" i="0" spc="-15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sp>
        <p:nvSpPr>
          <p:cNvPr id="31" name="Text Placeholder 39"/>
          <p:cNvSpPr>
            <a:spLocks noGrp="1"/>
          </p:cNvSpPr>
          <p:nvPr>
            <p:ph type="body" sz="quarter" idx="19" hasCustomPrompt="1"/>
          </p:nvPr>
        </p:nvSpPr>
        <p:spPr>
          <a:xfrm>
            <a:off x="8398161" y="804674"/>
            <a:ext cx="4390737" cy="4619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l">
              <a:buNone/>
              <a:defRPr sz="3000" b="1" i="0" spc="-151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2nd Name Surname</a:t>
            </a:r>
            <a:endParaRPr lang="en-US" dirty="0"/>
          </a:p>
        </p:txBody>
      </p:sp>
      <p:sp>
        <p:nvSpPr>
          <p:cNvPr id="32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8398160" y="1266655"/>
            <a:ext cx="4390737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l">
              <a:buNone/>
              <a:defRPr sz="2400" b="0" i="0" spc="-15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140700" y="710160"/>
            <a:ext cx="0" cy="1079500"/>
          </a:xfrm>
          <a:prstGeom prst="line">
            <a:avLst/>
          </a:prstGeom>
          <a:noFill/>
          <a:ln w="127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476500" y="2401376"/>
            <a:ext cx="11303000" cy="2765234"/>
          </a:xfrm>
          <a:prstGeom prst="rect">
            <a:avLst/>
          </a:prstGeom>
        </p:spPr>
        <p:txBody>
          <a:bodyPr wrap="square" lIns="0" tIns="0" rIns="0" bIns="72000" anchor="b" anchorCtr="1">
            <a:normAutofit/>
          </a:bodyPr>
          <a:lstStyle>
            <a:lvl1pPr marL="0" indent="0" algn="ctr">
              <a:lnSpc>
                <a:spcPts val="9600"/>
              </a:lnSpc>
              <a:spcBef>
                <a:spcPts val="0"/>
              </a:spcBef>
              <a:buNone/>
              <a:defRPr sz="8800" b="1" i="0" spc="-30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</a:p>
        </p:txBody>
      </p:sp>
      <p:sp>
        <p:nvSpPr>
          <p:cNvPr id="4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16031"/>
            <a:ext cx="6593411" cy="376237"/>
          </a:xfrm>
        </p:spPr>
        <p:txBody>
          <a:bodyPr>
            <a:normAutofit/>
          </a:bodyPr>
          <a:lstStyle>
            <a:lvl1pPr algn="ct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508879" y="8458973"/>
            <a:ext cx="860081" cy="307930"/>
          </a:xfrm>
          <a:prstGeom prst="rect">
            <a:avLst/>
          </a:prstGeom>
        </p:spPr>
      </p:pic>
      <p:grpSp>
        <p:nvGrpSpPr>
          <p:cNvPr id="45" name="Group 44"/>
          <p:cNvGrpSpPr/>
          <p:nvPr userDrawn="1"/>
        </p:nvGrpSpPr>
        <p:grpSpPr>
          <a:xfrm>
            <a:off x="11933564" y="8344670"/>
            <a:ext cx="2333858" cy="481060"/>
            <a:chOff x="11725043" y="8364911"/>
            <a:chExt cx="2333858" cy="481060"/>
          </a:xfrm>
        </p:grpSpPr>
        <p:pic>
          <p:nvPicPr>
            <p:cNvPr id="46" name="Picture 4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  <a:noFill/>
          </p:spPr>
        </p:pic>
        <p:sp>
          <p:nvSpPr>
            <p:cNvPr id="47" name="Title 1"/>
            <p:cNvSpPr txBox="1">
              <a:spLocks/>
            </p:cNvSpPr>
            <p:nvPr userDrawn="1"/>
          </p:nvSpPr>
          <p:spPr>
            <a:xfrm>
              <a:off x="12340417" y="8446825"/>
              <a:ext cx="1718484" cy="3385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2200" b="0" i="0" dirty="0" smtClean="0">
                  <a:latin typeface="Calibri" charset="0"/>
                  <a:ea typeface="Calibri" charset="0"/>
                  <a:cs typeface="Calibri" charset="0"/>
                </a:rPr>
                <a:t>@</a:t>
              </a:r>
              <a:r>
                <a:rPr lang="en-US" sz="2200" b="1" i="0" dirty="0" err="1" smtClean="0">
                  <a:latin typeface="Calibri" charset="0"/>
                  <a:ea typeface="Calibri" charset="0"/>
                  <a:cs typeface="Calibri" charset="0"/>
                </a:rPr>
                <a:t>openaire_eu</a:t>
              </a:r>
              <a:endParaRPr lang="en-US" sz="2200" b="1" i="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044383" y="-14990"/>
            <a:ext cx="4272997" cy="64094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11099"/>
            <a:ext cx="1036956" cy="72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200490"/>
            <a:ext cx="2076544" cy="74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867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92" y="4779"/>
            <a:ext cx="14240879" cy="802162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6580682" y="8416031"/>
            <a:ext cx="7844209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20956" y="8458973"/>
            <a:ext cx="860081" cy="3079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211099"/>
            <a:ext cx="1036956" cy="720000"/>
          </a:xfrm>
          <a:prstGeom prst="rect">
            <a:avLst/>
          </a:prstGeom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597334"/>
            <a:ext cx="11708984" cy="2102734"/>
          </a:xfrm>
          <a:prstGeom prst="rect">
            <a:avLst/>
          </a:prstGeom>
        </p:spPr>
        <p:txBody>
          <a:bodyPr wrap="square" lIns="0" tIns="0" rIns="0" bIns="72000" anchor="b" anchorCtr="0">
            <a:normAutofit/>
          </a:bodyPr>
          <a:lstStyle>
            <a:lvl1pPr marL="0" indent="0" algn="l">
              <a:lnSpc>
                <a:spcPts val="7240"/>
              </a:lnSpc>
              <a:spcBef>
                <a:spcPts val="0"/>
              </a:spcBef>
              <a:buNone/>
              <a:defRPr sz="8800" b="1" i="0" spc="-30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0" y="2700069"/>
            <a:ext cx="11019436" cy="1351070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4200" b="0" i="0" spc="-151">
                <a:solidFill>
                  <a:srgbClr val="4687E6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SUBTITLE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3347179" y="972084"/>
            <a:ext cx="2333858" cy="481060"/>
            <a:chOff x="11725043" y="8364911"/>
            <a:chExt cx="2333858" cy="481060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</p:spPr>
        </p:pic>
        <p:sp>
          <p:nvSpPr>
            <p:cNvPr id="15" name="Title 1"/>
            <p:cNvSpPr txBox="1">
              <a:spLocks/>
            </p:cNvSpPr>
            <p:nvPr userDrawn="1"/>
          </p:nvSpPr>
          <p:spPr>
            <a:xfrm>
              <a:off x="12340417" y="8446825"/>
              <a:ext cx="1718484" cy="3385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2200" b="0" i="0" dirty="0" smtClean="0">
                  <a:latin typeface="Calibri" charset="0"/>
                  <a:ea typeface="Calibri" charset="0"/>
                  <a:cs typeface="Calibri" charset="0"/>
                </a:rPr>
                <a:t>@</a:t>
              </a:r>
              <a:r>
                <a:rPr lang="en-US" sz="2200" b="1" i="0" dirty="0" err="1" smtClean="0">
                  <a:latin typeface="Calibri" charset="0"/>
                  <a:ea typeface="Calibri" charset="0"/>
                  <a:cs typeface="Calibri" charset="0"/>
                </a:rPr>
                <a:t>openaire_eu</a:t>
              </a:r>
              <a:endParaRPr lang="en-US" sz="2200" b="1" i="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200490"/>
            <a:ext cx="2076544" cy="7412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00" y="4600618"/>
            <a:ext cx="730941" cy="730941"/>
          </a:xfrm>
          <a:prstGeom prst="rect">
            <a:avLst/>
          </a:prstGeom>
        </p:spPr>
      </p:pic>
      <p:sp>
        <p:nvSpPr>
          <p:cNvPr id="29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1691236" y="4592215"/>
            <a:ext cx="6865653" cy="382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l">
              <a:buNone/>
              <a:defRPr sz="3000" b="1" i="0" spc="-151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30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1691236" y="4974235"/>
            <a:ext cx="6865654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l">
              <a:buNone/>
              <a:defRPr sz="2400" b="0" i="0" spc="-15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2684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6" b="-15616"/>
          <a:stretch/>
        </p:blipFill>
        <p:spPr>
          <a:xfrm>
            <a:off x="0" y="0"/>
            <a:ext cx="16256000" cy="1083733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6256000" cy="7561913"/>
          </a:xfrm>
          <a:prstGeom prst="rect">
            <a:avLst/>
          </a:prstGeom>
          <a:gradFill>
            <a:gsLst>
              <a:gs pos="8000">
                <a:srgbClr val="2D3293"/>
              </a:gs>
              <a:gs pos="100000">
                <a:srgbClr val="2D3293">
                  <a:alpha val="0"/>
                </a:srgbClr>
              </a:gs>
            </a:gsLst>
            <a:lin ang="5400000" scaled="1"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16031"/>
            <a:ext cx="6593411" cy="376237"/>
          </a:xfrm>
        </p:spPr>
        <p:txBody>
          <a:bodyPr>
            <a:normAutofit/>
          </a:bodyPr>
          <a:lstStyle>
            <a:lvl1pPr algn="ct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697519" y="2146730"/>
            <a:ext cx="14671442" cy="2425269"/>
          </a:xfrm>
          <a:prstGeom prst="rect">
            <a:avLst/>
          </a:prstGeom>
        </p:spPr>
        <p:txBody>
          <a:bodyPr wrap="square" lIns="0" tIns="0" rIns="0" bIns="72000" anchor="b" anchorCtr="0">
            <a:normAutofit/>
          </a:bodyPr>
          <a:lstStyle>
            <a:lvl1pPr marL="0" indent="0" algn="l">
              <a:lnSpc>
                <a:spcPts val="9600"/>
              </a:lnSpc>
              <a:spcBef>
                <a:spcPts val="0"/>
              </a:spcBef>
              <a:buNone/>
              <a:defRPr sz="9600" b="1" i="0" spc="-3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670441" y="4572000"/>
            <a:ext cx="14698519" cy="2844800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4200" b="0" i="0" spc="-15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SUBTITLE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1933564" y="8344670"/>
            <a:ext cx="2333858" cy="481060"/>
            <a:chOff x="11725043" y="8364911"/>
            <a:chExt cx="2333858" cy="481060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  <a:noFill/>
          </p:spPr>
        </p:pic>
        <p:sp>
          <p:nvSpPr>
            <p:cNvPr id="15" name="Title 1"/>
            <p:cNvSpPr txBox="1">
              <a:spLocks/>
            </p:cNvSpPr>
            <p:nvPr userDrawn="1"/>
          </p:nvSpPr>
          <p:spPr>
            <a:xfrm>
              <a:off x="12340417" y="8446825"/>
              <a:ext cx="1718484" cy="3385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2200" b="0" i="0" dirty="0" smtClean="0">
                  <a:latin typeface="Open Sans" charset="0"/>
                  <a:ea typeface="Open Sans" charset="0"/>
                  <a:cs typeface="Open Sans" charset="0"/>
                </a:rPr>
                <a:t>@</a:t>
              </a:r>
              <a:r>
                <a:rPr lang="en-US" sz="2200" b="1" i="0" dirty="0" err="1" smtClean="0">
                  <a:latin typeface="Open Sans Semibold" charset="0"/>
                  <a:ea typeface="Open Sans Semibold" charset="0"/>
                  <a:cs typeface="Open Sans Semibold" charset="0"/>
                </a:rPr>
                <a:t>openaire_eu</a:t>
              </a:r>
              <a:endParaRPr lang="en-US" sz="2200" b="1" i="0" dirty="0"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0" y="660384"/>
            <a:ext cx="986503" cy="983226"/>
          </a:xfrm>
          <a:prstGeom prst="rect">
            <a:avLst/>
          </a:prstGeom>
        </p:spPr>
      </p:pic>
      <p:sp>
        <p:nvSpPr>
          <p:cNvPr id="25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9127458" y="856565"/>
            <a:ext cx="6241503" cy="382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r">
              <a:buNone/>
              <a:defRPr sz="3000" b="1" i="0" spc="-15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26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9127458" y="1237927"/>
            <a:ext cx="6241504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r">
              <a:buNone/>
              <a:defRPr sz="2400" b="0" i="0" spc="-1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00297" y="5636944"/>
            <a:ext cx="1933731" cy="293432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602405" y="8458973"/>
            <a:ext cx="860081" cy="3079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197315"/>
            <a:ext cx="1171863" cy="8136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203664"/>
            <a:ext cx="2076544" cy="74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344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bg>
      <p:bgPr>
        <a:gradFill>
          <a:gsLst>
            <a:gs pos="0">
              <a:schemeClr val="accent2"/>
            </a:gs>
            <a:gs pos="100000">
              <a:schemeClr val="bg1">
                <a:alpha val="0"/>
                <a:lumMod val="0"/>
                <a:lumOff val="10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0" y="0"/>
            <a:ext cx="16256000" cy="7561913"/>
          </a:xfrm>
          <a:prstGeom prst="rect">
            <a:avLst/>
          </a:prstGeom>
          <a:gradFill>
            <a:gsLst>
              <a:gs pos="0">
                <a:schemeClr val="accent2">
                  <a:lumMod val="100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5400000" scaled="1"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2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no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-1"/>
            <a:ext cx="14249366" cy="8026401"/>
          </a:xfrm>
          <a:prstGeom prst="rect">
            <a:avLst/>
          </a:prstGeom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502599" y="434716"/>
            <a:ext cx="13959887" cy="3576102"/>
          </a:xfrm>
          <a:prstGeom prst="rect">
            <a:avLst/>
          </a:prstGeom>
        </p:spPr>
        <p:txBody>
          <a:bodyPr wrap="square" lIns="0" tIns="0" rIns="0" bIns="72000" anchor="b" anchorCtr="0">
            <a:normAutofit/>
          </a:bodyPr>
          <a:lstStyle>
            <a:lvl1pPr marL="0" indent="0" algn="r">
              <a:lnSpc>
                <a:spcPts val="9600"/>
              </a:lnSpc>
              <a:spcBef>
                <a:spcPts val="0"/>
              </a:spcBef>
              <a:buNone/>
              <a:defRPr sz="8800" b="1" i="0" spc="-30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012266" y="4010818"/>
            <a:ext cx="13450220" cy="1345739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4200" b="0" i="0" spc="-151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SUBTITLE</a:t>
            </a:r>
          </a:p>
        </p:txBody>
      </p:sp>
      <p:sp>
        <p:nvSpPr>
          <p:cNvPr id="25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9220983" y="5919029"/>
            <a:ext cx="6241503" cy="382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r">
              <a:buNone/>
              <a:defRPr sz="3000" b="1" i="0" spc="-151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26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9220983" y="6300391"/>
            <a:ext cx="6241504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r">
              <a:buNone/>
              <a:defRPr sz="2400" b="0" i="0" spc="-150">
                <a:solidFill>
                  <a:srgbClr val="4687E6"/>
                </a:solidFill>
                <a:latin typeface="Arial" charset="0"/>
                <a:ea typeface="Arial" charset="0"/>
                <a:cs typeface="Arial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sp>
        <p:nvSpPr>
          <p:cNvPr id="3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16031"/>
            <a:ext cx="6593411" cy="376237"/>
          </a:xfrm>
        </p:spPr>
        <p:txBody>
          <a:bodyPr>
            <a:normAutofit/>
          </a:bodyPr>
          <a:lstStyle>
            <a:lvl1pPr algn="ct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11933564" y="8344670"/>
            <a:ext cx="2333858" cy="481060"/>
            <a:chOff x="11725043" y="8364911"/>
            <a:chExt cx="2333858" cy="481060"/>
          </a:xfrm>
        </p:grpSpPr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  <a:noFill/>
          </p:spPr>
        </p:pic>
        <p:sp>
          <p:nvSpPr>
            <p:cNvPr id="36" name="Title 1"/>
            <p:cNvSpPr txBox="1">
              <a:spLocks/>
            </p:cNvSpPr>
            <p:nvPr userDrawn="1"/>
          </p:nvSpPr>
          <p:spPr>
            <a:xfrm>
              <a:off x="12340417" y="8446825"/>
              <a:ext cx="1718484" cy="3385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2200" b="0" i="0" dirty="0" smtClean="0">
                  <a:latin typeface="Open Sans" charset="0"/>
                  <a:ea typeface="Open Sans" charset="0"/>
                  <a:cs typeface="Open Sans" charset="0"/>
                </a:rPr>
                <a:t>@</a:t>
              </a:r>
              <a:r>
                <a:rPr lang="en-US" sz="2200" b="1" i="0" dirty="0" err="1" smtClean="0">
                  <a:latin typeface="Open Sans Semibold" charset="0"/>
                  <a:ea typeface="Open Sans Semibold" charset="0"/>
                  <a:cs typeface="Open Sans Semibold" charset="0"/>
                </a:rPr>
                <a:t>openaire_eu</a:t>
              </a:r>
              <a:endParaRPr lang="en-US" sz="2200" b="1" i="0" dirty="0"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</p:grp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602405" y="8458973"/>
            <a:ext cx="860081" cy="3079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11099"/>
            <a:ext cx="1036956" cy="7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200490"/>
            <a:ext cx="2076544" cy="74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42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4" y="0"/>
            <a:ext cx="14210569" cy="800454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1" y="792163"/>
            <a:ext cx="12795486" cy="850641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lnSpc>
                <a:spcPts val="6640"/>
              </a:lnSpc>
              <a:spcBef>
                <a:spcPts val="0"/>
              </a:spcBef>
              <a:buNone/>
              <a:defRPr sz="6000" b="1" i="0" spc="-30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CONTENTS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2667001" y="2032435"/>
            <a:ext cx="12795486" cy="53843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r" defTabSz="54767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4000" b="0" i="0" spc="-151" baseline="0">
                <a:solidFill>
                  <a:srgbClr val="4687E6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r">
              <a:spcBef>
                <a:spcPts val="300"/>
              </a:spcBef>
              <a:buNone/>
              <a:defRPr sz="4800" b="1" spc="-151">
                <a:latin typeface="Open Sans" charset="0"/>
                <a:ea typeface="Open Sans" charset="0"/>
                <a:cs typeface="Open Sans" charset="0"/>
              </a:defRPr>
            </a:lvl2pPr>
            <a:lvl3pPr marL="888978" indent="0" algn="r">
              <a:spcBef>
                <a:spcPts val="300"/>
              </a:spcBef>
              <a:buNone/>
              <a:defRPr sz="4800" b="1" spc="-151">
                <a:latin typeface="Open Sans" charset="0"/>
                <a:ea typeface="Open Sans" charset="0"/>
                <a:cs typeface="Open Sans" charset="0"/>
              </a:defRPr>
            </a:lvl3pPr>
            <a:lvl4pPr marL="1333467" indent="0" algn="r">
              <a:spcBef>
                <a:spcPts val="300"/>
              </a:spcBef>
              <a:buNone/>
              <a:defRPr sz="4800" b="1" spc="-151">
                <a:latin typeface="Open Sans" charset="0"/>
                <a:ea typeface="Open Sans" charset="0"/>
                <a:cs typeface="Open Sans" charset="0"/>
              </a:defRPr>
            </a:lvl4pPr>
            <a:lvl5pPr marL="1777956" indent="0" algn="r">
              <a:spcBef>
                <a:spcPts val="300"/>
              </a:spcBef>
              <a:buNone/>
              <a:defRPr sz="4800" b="1" spc="-151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-</a:t>
            </a:r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-</a:t>
            </a:r>
          </a:p>
          <a:p>
            <a:pPr lvl="0"/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- </a:t>
            </a:r>
          </a:p>
          <a:p>
            <a:pPr lvl="0"/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-</a:t>
            </a:r>
          </a:p>
          <a:p>
            <a:pPr lvl="0"/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-</a:t>
            </a:r>
          </a:p>
          <a:p>
            <a:pPr marL="0" marR="0" lvl="0" indent="0" algn="r" defTabSz="54767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-</a:t>
            </a:r>
            <a:endParaRPr lang="el-GR" dirty="0" smtClean="0"/>
          </a:p>
          <a:p>
            <a:pPr marL="0" marR="0" lvl="0" indent="0" algn="r" defTabSz="54767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-</a:t>
            </a:r>
          </a:p>
          <a:p>
            <a:pPr marL="0" marR="0" lvl="0" indent="0" algn="r" defTabSz="54767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sit -</a:t>
            </a:r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025" y="8211099"/>
            <a:ext cx="1036956" cy="72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200490"/>
            <a:ext cx="2076544" cy="741219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3068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123" y="0"/>
            <a:ext cx="16256000" cy="9144000"/>
          </a:xfrm>
          <a:prstGeom prst="rect">
            <a:avLst/>
          </a:prstGeom>
          <a:gradFill flip="none" rotWithShape="1">
            <a:gsLst>
              <a:gs pos="1000">
                <a:schemeClr val="accent1"/>
              </a:gs>
              <a:gs pos="100000">
                <a:schemeClr val="accent3"/>
              </a:gs>
            </a:gsLst>
            <a:lin ang="3600000" scaled="0"/>
            <a:tileRect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norm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354655" y="1783830"/>
            <a:ext cx="13545568" cy="5576340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11500" b="1" i="0" spc="-3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CHAPTER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044484" y="4825316"/>
            <a:ext cx="2568314" cy="3852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2079" y="-642079"/>
            <a:ext cx="2568314" cy="3852472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213185"/>
            <a:ext cx="2076544" cy="74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181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5029200" y="8386764"/>
            <a:ext cx="6197600" cy="3762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600" b="0" i="0" spc="-80" baseline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4630400" y="838676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117600" y="487363"/>
            <a:ext cx="14020800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17600" y="2433638"/>
            <a:ext cx="14020800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0" r:id="rId2"/>
    <p:sldLayoutId id="2147483659" r:id="rId3"/>
    <p:sldLayoutId id="2147483693" r:id="rId4"/>
    <p:sldLayoutId id="2147483670" r:id="rId5"/>
    <p:sldLayoutId id="2147483694" r:id="rId6"/>
    <p:sldLayoutId id="2147483695" r:id="rId7"/>
    <p:sldLayoutId id="2147483669" r:id="rId8"/>
    <p:sldLayoutId id="2147483696" r:id="rId9"/>
    <p:sldLayoutId id="2147483671" r:id="rId10"/>
    <p:sldLayoutId id="2147483711" r:id="rId11"/>
    <p:sldLayoutId id="2147483699" r:id="rId12"/>
    <p:sldLayoutId id="2147483697" r:id="rId13"/>
    <p:sldLayoutId id="2147483700" r:id="rId14"/>
    <p:sldLayoutId id="2147483663" r:id="rId15"/>
    <p:sldLayoutId id="2147483710" r:id="rId16"/>
    <p:sldLayoutId id="2147483712" r:id="rId17"/>
    <p:sldLayoutId id="2147483713" r:id="rId18"/>
    <p:sldLayoutId id="2147483673" r:id="rId19"/>
    <p:sldLayoutId id="2147483708" r:id="rId20"/>
    <p:sldLayoutId id="2147483698" r:id="rId21"/>
    <p:sldLayoutId id="2147483666" r:id="rId22"/>
    <p:sldLayoutId id="2147483677" r:id="rId23"/>
    <p:sldLayoutId id="2147483702" r:id="rId24"/>
    <p:sldLayoutId id="2147483703" r:id="rId25"/>
    <p:sldLayoutId id="2147483701" r:id="rId26"/>
    <p:sldLayoutId id="2147483704" r:id="rId27"/>
    <p:sldLayoutId id="2147483705" r:id="rId28"/>
    <p:sldLayoutId id="2147483679" r:id="rId29"/>
    <p:sldLayoutId id="2147483706" r:id="rId30"/>
    <p:sldLayoutId id="2147483707" r:id="rId31"/>
    <p:sldLayoutId id="2147483664" r:id="rId32"/>
    <p:sldLayoutId id="2147483709" r:id="rId33"/>
    <p:sldLayoutId id="2147483667" r:id="rId34"/>
    <p:sldLayoutId id="2147483714" r:id="rId3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marL="0" marR="0" indent="0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594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189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783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377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971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566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160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754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95101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39590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284079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28567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173056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17545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062034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06523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3951012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594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189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783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377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971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566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160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754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5120" userDrawn="1">
          <p15:clr>
            <a:srgbClr val="F26B43"/>
          </p15:clr>
        </p15:guide>
        <p15:guide id="3" pos="448" userDrawn="1">
          <p15:clr>
            <a:srgbClr val="F26B43"/>
          </p15:clr>
        </p15:guide>
        <p15:guide id="4" pos="8567" userDrawn="1">
          <p15:clr>
            <a:srgbClr val="F26B43"/>
          </p15:clr>
        </p15:guide>
        <p15:guide id="5" orient="horz" pos="499" userDrawn="1">
          <p15:clr>
            <a:srgbClr val="F26B43"/>
          </p15:clr>
        </p15:guide>
        <p15:guide id="6" orient="horz" pos="46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tekst 15"/>
          <p:cNvSpPr>
            <a:spLocks noGrp="1"/>
          </p:cNvSpPr>
          <p:nvPr>
            <p:ph type="body" sz="quarter" idx="10"/>
          </p:nvPr>
        </p:nvSpPr>
        <p:spPr>
          <a:xfrm>
            <a:off x="711200" y="1296365"/>
            <a:ext cx="13706928" cy="872132"/>
          </a:xfrm>
        </p:spPr>
        <p:txBody>
          <a:bodyPr/>
          <a:lstStyle/>
          <a:p>
            <a:r>
              <a:rPr lang="en-GB" dirty="0" smtClean="0">
                <a:solidFill>
                  <a:srgbClr val="4687E6"/>
                </a:solidFill>
              </a:rPr>
              <a:t>People support network</a:t>
            </a:r>
            <a:endParaRPr lang="en-GB" dirty="0">
              <a:solidFill>
                <a:srgbClr val="4687E6"/>
              </a:solidFill>
            </a:endParaRPr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NPR meeting Brussel, Dec. 5th, 2017</a:t>
            </a:r>
            <a:endParaRPr lang="en-US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25"/>
          </p:nvPr>
        </p:nvSpPr>
        <p:spPr>
          <a:xfrm>
            <a:off x="723900" y="2627453"/>
            <a:ext cx="4942114" cy="5651133"/>
          </a:xfrm>
        </p:spPr>
        <p:txBody>
          <a:bodyPr>
            <a:noAutofit/>
          </a:bodyPr>
          <a:lstStyle/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GB" b="1" dirty="0" smtClean="0"/>
              <a:t>Europe’s diverse landscape requires local support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GB" b="1" dirty="0" smtClean="0"/>
              <a:t>33 National Open Access Desks all over Europe (NOADs)</a:t>
            </a:r>
          </a:p>
          <a:p>
            <a:pPr marL="901689" lvl="1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GB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(Open Access) policy aligning</a:t>
            </a:r>
          </a:p>
          <a:p>
            <a:pPr marL="901689" lvl="1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GB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Technical assistance</a:t>
            </a:r>
          </a:p>
          <a:p>
            <a:pPr marL="901689" lvl="1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GB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Open Science training and support</a:t>
            </a:r>
            <a:endParaRPr lang="en-GB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4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7" y="2286001"/>
            <a:ext cx="10508343" cy="6858000"/>
          </a:xfrm>
          <a:prstGeom prst="rect">
            <a:avLst/>
          </a:prstGeom>
        </p:spPr>
      </p:pic>
      <p:sp>
        <p:nvSpPr>
          <p:cNvPr id="6" name="Tijdelijke aanduiding voor tekst 15"/>
          <p:cNvSpPr txBox="1">
            <a:spLocks/>
          </p:cNvSpPr>
          <p:nvPr/>
        </p:nvSpPr>
        <p:spPr>
          <a:xfrm>
            <a:off x="711200" y="219919"/>
            <a:ext cx="15342885" cy="810228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 fontScale="85000" lnSpcReduction="10000"/>
          </a:bodyPr>
          <a:lstStyle>
            <a:lvl1pPr marL="0" marR="0" indent="0" algn="l" defTabSz="547673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6600" b="1" i="0" u="none" strike="noStrike" cap="none" spc="-451" baseline="0">
                <a:ln>
                  <a:noFill/>
                </a:ln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  <a:sym typeface="Helvetica Light"/>
              </a:defRPr>
            </a:lvl1pPr>
            <a:lvl2pPr marL="444489" marR="0" indent="0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284079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28567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777956" marR="0" indent="0" algn="ctr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200" b="1" i="0" u="none" strike="noStrike" cap="none" spc="-51" baseline="0">
                <a:ln>
                  <a:noFill/>
                </a:ln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  <a:sym typeface="Helvetica Light"/>
              </a:defRPr>
            </a:lvl5pPr>
            <a:lvl6pPr marL="2617545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062034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06523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3951012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GB" dirty="0" err="1" smtClean="0"/>
              <a:t>OpenAIRE</a:t>
            </a:r>
            <a:r>
              <a:rPr lang="en-GB" dirty="0" smtClean="0"/>
              <a:t> – Open Access Infrastructure for Research in Europe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7363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1217" t="15401" r="44691" b="11391"/>
          <a:stretch/>
        </p:blipFill>
        <p:spPr>
          <a:xfrm>
            <a:off x="1" y="11874"/>
            <a:ext cx="16221710" cy="913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4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aster">
  <a:themeElements>
    <a:clrScheme name="OpenAIRE">
      <a:dk1>
        <a:srgbClr val="000000"/>
      </a:dk1>
      <a:lt1>
        <a:srgbClr val="FEFFFF"/>
      </a:lt1>
      <a:dk2>
        <a:srgbClr val="424242"/>
      </a:dk2>
      <a:lt2>
        <a:srgbClr val="D5D5D5"/>
      </a:lt2>
      <a:accent1>
        <a:srgbClr val="2D3292"/>
      </a:accent1>
      <a:accent2>
        <a:srgbClr val="3889DE"/>
      </a:accent2>
      <a:accent3>
        <a:srgbClr val="69CDF3"/>
      </a:accent3>
      <a:accent4>
        <a:srgbClr val="797DD5"/>
      </a:accent4>
      <a:accent5>
        <a:srgbClr val="4248A9"/>
      </a:accent5>
      <a:accent6>
        <a:srgbClr val="D71E00"/>
      </a:accent6>
      <a:hlink>
        <a:srgbClr val="FF7C00"/>
      </a:hlink>
      <a:folHlink>
        <a:srgbClr val="000000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1" id="{A72E6D78-4451-2C43-A51A-3ED5D09EAE39}" vid="{7BDFCED3-FA51-D14D-87FC-E923B98DE062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OpenAIRE_Calibri_2017_v1</Template>
  <TotalTime>368</TotalTime>
  <Words>55</Words>
  <Application>Microsoft Office PowerPoint</Application>
  <PresentationFormat>Po meri</PresentationFormat>
  <Paragraphs>9</Paragraphs>
  <Slides>2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9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Helvetica Light</vt:lpstr>
      <vt:lpstr>Helvetica Neue</vt:lpstr>
      <vt:lpstr>Open Sans</vt:lpstr>
      <vt:lpstr>Open Sans Semibold</vt:lpstr>
      <vt:lpstr>Wingdings</vt:lpstr>
      <vt:lpstr>Master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 Manola</dc:creator>
  <cp:lastModifiedBy>Kotar, Mojca</cp:lastModifiedBy>
  <cp:revision>110</cp:revision>
  <cp:lastPrinted>2018-12-12T13:37:16Z</cp:lastPrinted>
  <dcterms:created xsi:type="dcterms:W3CDTF">2017-08-30T16:00:21Z</dcterms:created>
  <dcterms:modified xsi:type="dcterms:W3CDTF">2018-12-12T13:38:30Z</dcterms:modified>
</cp:coreProperties>
</file>